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15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70" r:id="rId3"/>
    <p:sldId id="326" r:id="rId4"/>
    <p:sldId id="271" r:id="rId5"/>
    <p:sldId id="272" r:id="rId6"/>
    <p:sldId id="275" r:id="rId7"/>
    <p:sldId id="276" r:id="rId8"/>
    <p:sldId id="277" r:id="rId9"/>
    <p:sldId id="278" r:id="rId10"/>
    <p:sldId id="279" r:id="rId11"/>
    <p:sldId id="283" r:id="rId12"/>
    <p:sldId id="287" r:id="rId13"/>
    <p:sldId id="288" r:id="rId14"/>
    <p:sldId id="294" r:id="rId15"/>
    <p:sldId id="297" r:id="rId16"/>
    <p:sldId id="299" r:id="rId17"/>
    <p:sldId id="301" r:id="rId18"/>
    <p:sldId id="303" r:id="rId19"/>
    <p:sldId id="306" r:id="rId20"/>
    <p:sldId id="285" r:id="rId21"/>
    <p:sldId id="286" r:id="rId22"/>
    <p:sldId id="308" r:id="rId23"/>
    <p:sldId id="309" r:id="rId24"/>
    <p:sldId id="327" r:id="rId25"/>
    <p:sldId id="311" r:id="rId26"/>
    <p:sldId id="312" r:id="rId27"/>
    <p:sldId id="313" r:id="rId28"/>
    <p:sldId id="315" r:id="rId29"/>
    <p:sldId id="317" r:id="rId30"/>
    <p:sldId id="319" r:id="rId31"/>
    <p:sldId id="320" r:id="rId32"/>
    <p:sldId id="321" r:id="rId33"/>
    <p:sldId id="322" r:id="rId34"/>
    <p:sldId id="324" r:id="rId35"/>
    <p:sldId id="325" r:id="rId36"/>
    <p:sldId id="323" r:id="rId37"/>
  </p:sldIdLst>
  <p:sldSz cx="9144000" cy="6858000" type="letter"/>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FFA7"/>
    <a:srgbClr val="99FF66"/>
    <a:srgbClr val="006600"/>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78" autoAdjust="0"/>
  </p:normalViewPr>
  <p:slideViewPr>
    <p:cSldViewPr>
      <p:cViewPr>
        <p:scale>
          <a:sx n="60" d="100"/>
          <a:sy n="60" d="100"/>
        </p:scale>
        <p:origin x="-1560" y="-96"/>
      </p:cViewPr>
      <p:guideLst>
        <p:guide orient="horz" pos="2160"/>
        <p:guide pos="2880"/>
      </p:guideLst>
    </p:cSldViewPr>
  </p:slideViewPr>
  <p:notesTextViewPr>
    <p:cViewPr>
      <p:scale>
        <a:sx n="1" d="1"/>
        <a:sy n="1" d="1"/>
      </p:scale>
      <p:origin x="0" y="0"/>
    </p:cViewPr>
  </p:notesTextViewPr>
  <p:sorterViewPr>
    <p:cViewPr>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A269A-B7F2-4235-BD2D-7732D39F0105}" type="doc">
      <dgm:prSet loTypeId="urn:microsoft.com/office/officeart/2005/8/layout/chevron1" loCatId="process" qsTypeId="urn:microsoft.com/office/officeart/2005/8/quickstyle/3d2" qsCatId="3D" csTypeId="urn:microsoft.com/office/officeart/2005/8/colors/accent4_1" csCatId="accent4" phldr="1"/>
      <dgm:spPr/>
      <dgm:t>
        <a:bodyPr/>
        <a:lstStyle/>
        <a:p>
          <a:endParaRPr lang="en-US"/>
        </a:p>
      </dgm:t>
    </dgm:pt>
    <dgm:pt modelId="{936AFB78-3C40-4BA1-A4C4-58FACCA1AC62}">
      <dgm:prSet phldrT="[Text]" custT="1"/>
      <dgm:spPr/>
      <dgm:t>
        <a:bodyPr/>
        <a:lstStyle/>
        <a:p>
          <a:r>
            <a:rPr lang="en-US" sz="1200" b="1" dirty="0" smtClean="0"/>
            <a:t>Submission/ Receipt of Grievance</a:t>
          </a:r>
          <a:endParaRPr lang="en-US" sz="1200" b="1" dirty="0"/>
        </a:p>
      </dgm:t>
    </dgm:pt>
    <dgm:pt modelId="{8E635523-6DCB-4245-85B7-94DBC53CC9A7}" type="parTrans" cxnId="{126BB26E-502D-4CAD-8DDE-39D46421AA14}">
      <dgm:prSet/>
      <dgm:spPr/>
      <dgm:t>
        <a:bodyPr/>
        <a:lstStyle/>
        <a:p>
          <a:endParaRPr lang="en-US" sz="1200" b="1"/>
        </a:p>
      </dgm:t>
    </dgm:pt>
    <dgm:pt modelId="{84F8DBFA-B663-41B2-A882-4B3143B8DFBC}" type="sibTrans" cxnId="{126BB26E-502D-4CAD-8DDE-39D46421AA14}">
      <dgm:prSet/>
      <dgm:spPr/>
      <dgm:t>
        <a:bodyPr/>
        <a:lstStyle/>
        <a:p>
          <a:endParaRPr lang="en-US" sz="1200" b="1"/>
        </a:p>
      </dgm:t>
    </dgm:pt>
    <dgm:pt modelId="{D50E014A-1F44-4AD6-8E00-3849D383F455}">
      <dgm:prSet phldrT="[Text]" custT="1"/>
      <dgm:spPr/>
      <dgm:t>
        <a:bodyPr/>
        <a:lstStyle/>
        <a:p>
          <a:r>
            <a:rPr lang="en-US" sz="1200" b="1" smtClean="0"/>
            <a:t>Recording</a:t>
          </a:r>
          <a:endParaRPr lang="en-US" sz="1200" b="1" dirty="0"/>
        </a:p>
      </dgm:t>
    </dgm:pt>
    <dgm:pt modelId="{82AC6C9B-10AC-4DDD-8D59-0787B8CDC00A}" type="parTrans" cxnId="{AF95BD9B-288F-4910-B2DF-F44F2373BCA2}">
      <dgm:prSet/>
      <dgm:spPr/>
      <dgm:t>
        <a:bodyPr/>
        <a:lstStyle/>
        <a:p>
          <a:endParaRPr lang="en-US" sz="1200" b="1"/>
        </a:p>
      </dgm:t>
    </dgm:pt>
    <dgm:pt modelId="{D0017CCD-D057-4F72-BB5A-FF72632FEAB9}" type="sibTrans" cxnId="{AF95BD9B-288F-4910-B2DF-F44F2373BCA2}">
      <dgm:prSet/>
      <dgm:spPr/>
      <dgm:t>
        <a:bodyPr/>
        <a:lstStyle/>
        <a:p>
          <a:endParaRPr lang="en-US" sz="1200" b="1"/>
        </a:p>
      </dgm:t>
    </dgm:pt>
    <dgm:pt modelId="{6EBC96BA-504F-40F2-9F21-BEEF28E7981A}">
      <dgm:prSet phldrT="[Text]" custT="1"/>
      <dgm:spPr/>
      <dgm:t>
        <a:bodyPr/>
        <a:lstStyle/>
        <a:p>
          <a:r>
            <a:rPr lang="en-US" sz="1200" b="1" smtClean="0"/>
            <a:t>Fact-Finding</a:t>
          </a:r>
          <a:endParaRPr lang="en-US" sz="1200" b="1" dirty="0"/>
        </a:p>
      </dgm:t>
    </dgm:pt>
    <dgm:pt modelId="{99F4CBEC-1754-415F-883E-6F037EBCE3C3}" type="parTrans" cxnId="{9BC40DC8-E726-4C6E-B5AB-C3E8206D98F5}">
      <dgm:prSet/>
      <dgm:spPr/>
      <dgm:t>
        <a:bodyPr/>
        <a:lstStyle/>
        <a:p>
          <a:endParaRPr lang="en-US" sz="1200" b="1"/>
        </a:p>
      </dgm:t>
    </dgm:pt>
    <dgm:pt modelId="{1418A64D-2F73-45D7-9429-8114E73BCA66}" type="sibTrans" cxnId="{9BC40DC8-E726-4C6E-B5AB-C3E8206D98F5}">
      <dgm:prSet/>
      <dgm:spPr/>
      <dgm:t>
        <a:bodyPr/>
        <a:lstStyle/>
        <a:p>
          <a:endParaRPr lang="en-US" sz="1200" b="1"/>
        </a:p>
      </dgm:t>
    </dgm:pt>
    <dgm:pt modelId="{DE668BD9-5F0B-47F9-8BE2-1AAE9C8E3F7A}">
      <dgm:prSet custT="1"/>
      <dgm:spPr/>
      <dgm:t>
        <a:bodyPr/>
        <a:lstStyle/>
        <a:p>
          <a:r>
            <a:rPr lang="en-US" sz="1200" b="1" smtClean="0"/>
            <a:t>Resolution</a:t>
          </a:r>
          <a:endParaRPr lang="en-US" sz="1200" b="1" dirty="0"/>
        </a:p>
      </dgm:t>
    </dgm:pt>
    <dgm:pt modelId="{C2000697-E277-44E1-9FE1-9AFB71A56DDC}" type="parTrans" cxnId="{D064C953-DD8E-4FEC-9422-B1F56DACC0AB}">
      <dgm:prSet/>
      <dgm:spPr/>
      <dgm:t>
        <a:bodyPr/>
        <a:lstStyle/>
        <a:p>
          <a:endParaRPr lang="en-US" sz="1200" b="1"/>
        </a:p>
      </dgm:t>
    </dgm:pt>
    <dgm:pt modelId="{53EF92F6-308A-470D-8939-7D1DC25736E9}" type="sibTrans" cxnId="{D064C953-DD8E-4FEC-9422-B1F56DACC0AB}">
      <dgm:prSet/>
      <dgm:spPr/>
      <dgm:t>
        <a:bodyPr/>
        <a:lstStyle/>
        <a:p>
          <a:endParaRPr lang="en-US" sz="1200" b="1"/>
        </a:p>
      </dgm:t>
    </dgm:pt>
    <dgm:pt modelId="{662C5BFD-7837-479B-B567-34E486EBC8B7}">
      <dgm:prSet custT="1"/>
      <dgm:spPr/>
      <dgm:t>
        <a:bodyPr/>
        <a:lstStyle/>
        <a:p>
          <a:r>
            <a:rPr lang="en-US" sz="1200" b="1" smtClean="0"/>
            <a:t>Initial Feedback</a:t>
          </a:r>
          <a:endParaRPr lang="en-US" sz="1200" b="1" dirty="0"/>
        </a:p>
      </dgm:t>
    </dgm:pt>
    <dgm:pt modelId="{5CA32EBA-1045-4C8B-9A11-F3F4691EE3EF}" type="parTrans" cxnId="{19C2CEA2-3C29-40F1-BB6D-C04A10AAD981}">
      <dgm:prSet/>
      <dgm:spPr/>
      <dgm:t>
        <a:bodyPr/>
        <a:lstStyle/>
        <a:p>
          <a:endParaRPr lang="en-US" sz="1200" b="1"/>
        </a:p>
      </dgm:t>
    </dgm:pt>
    <dgm:pt modelId="{B84516BD-7272-4F46-8C8E-3517C687E928}" type="sibTrans" cxnId="{19C2CEA2-3C29-40F1-BB6D-C04A10AAD981}">
      <dgm:prSet/>
      <dgm:spPr/>
      <dgm:t>
        <a:bodyPr/>
        <a:lstStyle/>
        <a:p>
          <a:endParaRPr lang="en-US" sz="1200" b="1"/>
        </a:p>
      </dgm:t>
    </dgm:pt>
    <dgm:pt modelId="{A27DA7B9-1ED2-43F9-8B82-1D281E2EB334}">
      <dgm:prSet custT="1"/>
      <dgm:spPr/>
      <dgm:t>
        <a:bodyPr/>
        <a:lstStyle/>
        <a:p>
          <a:r>
            <a:rPr lang="en-US" sz="1200" b="1" smtClean="0"/>
            <a:t>Appeal</a:t>
          </a:r>
          <a:endParaRPr lang="en-US" sz="1200" b="1" dirty="0"/>
        </a:p>
      </dgm:t>
    </dgm:pt>
    <dgm:pt modelId="{A3CDFB13-05F9-4E2E-8298-8835454E7E12}" type="parTrans" cxnId="{BD56B65A-8394-45CC-ACCD-06196E0FB028}">
      <dgm:prSet/>
      <dgm:spPr/>
      <dgm:t>
        <a:bodyPr/>
        <a:lstStyle/>
        <a:p>
          <a:endParaRPr lang="en-US" sz="1200" b="1"/>
        </a:p>
      </dgm:t>
    </dgm:pt>
    <dgm:pt modelId="{48752542-66C9-4037-8927-095AD7F39EF1}" type="sibTrans" cxnId="{BD56B65A-8394-45CC-ACCD-06196E0FB028}">
      <dgm:prSet/>
      <dgm:spPr/>
      <dgm:t>
        <a:bodyPr/>
        <a:lstStyle/>
        <a:p>
          <a:endParaRPr lang="en-US" sz="1200" b="1"/>
        </a:p>
      </dgm:t>
    </dgm:pt>
    <dgm:pt modelId="{26F2451E-2CF1-42F2-882E-5537CC25709D}">
      <dgm:prSet custT="1"/>
      <dgm:spPr/>
      <dgm:t>
        <a:bodyPr/>
        <a:lstStyle/>
        <a:p>
          <a:r>
            <a:rPr lang="en-US" sz="1200" b="1" smtClean="0"/>
            <a:t>Final Feedback</a:t>
          </a:r>
          <a:endParaRPr lang="en-US" sz="1200" b="1" dirty="0"/>
        </a:p>
      </dgm:t>
    </dgm:pt>
    <dgm:pt modelId="{278AE9F7-334B-4E1E-9F55-D2DB2AB08399}" type="parTrans" cxnId="{93E01A25-1537-4BB2-AAC5-78837E31C5FB}">
      <dgm:prSet/>
      <dgm:spPr/>
      <dgm:t>
        <a:bodyPr/>
        <a:lstStyle/>
        <a:p>
          <a:endParaRPr lang="en-US" sz="1200" b="1"/>
        </a:p>
      </dgm:t>
    </dgm:pt>
    <dgm:pt modelId="{889677E6-25EC-4011-BF13-14E1F4C2D5A0}" type="sibTrans" cxnId="{93E01A25-1537-4BB2-AAC5-78837E31C5FB}">
      <dgm:prSet/>
      <dgm:spPr/>
      <dgm:t>
        <a:bodyPr/>
        <a:lstStyle/>
        <a:p>
          <a:endParaRPr lang="en-US" sz="1200" b="1"/>
        </a:p>
      </dgm:t>
    </dgm:pt>
    <dgm:pt modelId="{08FDD3B7-2BAC-42DD-9E92-AB661638AC3C}" type="pres">
      <dgm:prSet presAssocID="{1FBA269A-B7F2-4235-BD2D-7732D39F0105}" presName="Name0" presStyleCnt="0">
        <dgm:presLayoutVars>
          <dgm:dir/>
          <dgm:animLvl val="lvl"/>
          <dgm:resizeHandles val="exact"/>
        </dgm:presLayoutVars>
      </dgm:prSet>
      <dgm:spPr/>
      <dgm:t>
        <a:bodyPr/>
        <a:lstStyle/>
        <a:p>
          <a:endParaRPr lang="en-US"/>
        </a:p>
      </dgm:t>
    </dgm:pt>
    <dgm:pt modelId="{E2DAB13E-CA24-4434-85B3-C11D94AE19FC}" type="pres">
      <dgm:prSet presAssocID="{936AFB78-3C40-4BA1-A4C4-58FACCA1AC62}" presName="parTxOnly" presStyleLbl="node1" presStyleIdx="0" presStyleCnt="7" custAng="0" custScaleX="126538" custScaleY="92496" custLinFactY="-74431" custLinFactNeighborX="58247" custLinFactNeighborY="-100000">
        <dgm:presLayoutVars>
          <dgm:chMax val="0"/>
          <dgm:chPref val="0"/>
          <dgm:bulletEnabled val="1"/>
        </dgm:presLayoutVars>
      </dgm:prSet>
      <dgm:spPr/>
      <dgm:t>
        <a:bodyPr/>
        <a:lstStyle/>
        <a:p>
          <a:endParaRPr lang="en-US"/>
        </a:p>
      </dgm:t>
    </dgm:pt>
    <dgm:pt modelId="{76F9ABE2-59BC-4ADD-8C7A-48E1FB2F1F95}" type="pres">
      <dgm:prSet presAssocID="{84F8DBFA-B663-41B2-A882-4B3143B8DFBC}" presName="parTxOnlySpace" presStyleCnt="0"/>
      <dgm:spPr/>
      <dgm:t>
        <a:bodyPr/>
        <a:lstStyle/>
        <a:p>
          <a:endParaRPr lang="en-PH"/>
        </a:p>
      </dgm:t>
    </dgm:pt>
    <dgm:pt modelId="{50286EC5-3FF5-4E18-91DB-A0ABBA7CD3AA}" type="pres">
      <dgm:prSet presAssocID="{D50E014A-1F44-4AD6-8E00-3849D383F455}" presName="parTxOnly" presStyleLbl="node1" presStyleIdx="1" presStyleCnt="7" custScaleY="92496" custLinFactY="-74431" custLinFactNeighborX="39741" custLinFactNeighborY="-100000">
        <dgm:presLayoutVars>
          <dgm:chMax val="0"/>
          <dgm:chPref val="0"/>
          <dgm:bulletEnabled val="1"/>
        </dgm:presLayoutVars>
      </dgm:prSet>
      <dgm:spPr/>
      <dgm:t>
        <a:bodyPr/>
        <a:lstStyle/>
        <a:p>
          <a:endParaRPr lang="en-US"/>
        </a:p>
      </dgm:t>
    </dgm:pt>
    <dgm:pt modelId="{7B957AC2-0116-461C-AA5D-6AA0879ABE77}" type="pres">
      <dgm:prSet presAssocID="{D0017CCD-D057-4F72-BB5A-FF72632FEAB9}" presName="parTxOnlySpace" presStyleCnt="0"/>
      <dgm:spPr/>
      <dgm:t>
        <a:bodyPr/>
        <a:lstStyle/>
        <a:p>
          <a:endParaRPr lang="en-PH"/>
        </a:p>
      </dgm:t>
    </dgm:pt>
    <dgm:pt modelId="{A9B2553C-F9C1-4784-83BE-DE857F47AB79}" type="pres">
      <dgm:prSet presAssocID="{6EBC96BA-504F-40F2-9F21-BEEF28E7981A}" presName="parTxOnly" presStyleLbl="node1" presStyleIdx="2" presStyleCnt="7" custScaleY="92496" custLinFactY="-74431" custLinFactNeighborX="21234" custLinFactNeighborY="-100000">
        <dgm:presLayoutVars>
          <dgm:chMax val="0"/>
          <dgm:chPref val="0"/>
          <dgm:bulletEnabled val="1"/>
        </dgm:presLayoutVars>
      </dgm:prSet>
      <dgm:spPr/>
      <dgm:t>
        <a:bodyPr/>
        <a:lstStyle/>
        <a:p>
          <a:endParaRPr lang="en-US"/>
        </a:p>
      </dgm:t>
    </dgm:pt>
    <dgm:pt modelId="{C7010793-BFF2-446D-AD1E-45EFB77E19E6}" type="pres">
      <dgm:prSet presAssocID="{1418A64D-2F73-45D7-9429-8114E73BCA66}" presName="parTxOnlySpace" presStyleCnt="0"/>
      <dgm:spPr/>
      <dgm:t>
        <a:bodyPr/>
        <a:lstStyle/>
        <a:p>
          <a:endParaRPr lang="en-PH"/>
        </a:p>
      </dgm:t>
    </dgm:pt>
    <dgm:pt modelId="{9D005369-E134-4B47-BE5B-5D3EA5D7709A}" type="pres">
      <dgm:prSet presAssocID="{DE668BD9-5F0B-47F9-8BE2-1AAE9C8E3F7A}" presName="parTxOnly" presStyleLbl="node1" presStyleIdx="3" presStyleCnt="7" custScaleY="92496" custLinFactY="-74431" custLinFactNeighborX="-56038" custLinFactNeighborY="-100000">
        <dgm:presLayoutVars>
          <dgm:chMax val="0"/>
          <dgm:chPref val="0"/>
          <dgm:bulletEnabled val="1"/>
        </dgm:presLayoutVars>
      </dgm:prSet>
      <dgm:spPr/>
      <dgm:t>
        <a:bodyPr/>
        <a:lstStyle/>
        <a:p>
          <a:endParaRPr lang="en-US"/>
        </a:p>
      </dgm:t>
    </dgm:pt>
    <dgm:pt modelId="{F34A697B-B88B-46F1-AE9D-339837D546C0}" type="pres">
      <dgm:prSet presAssocID="{53EF92F6-308A-470D-8939-7D1DC25736E9}" presName="parTxOnlySpace" presStyleCnt="0"/>
      <dgm:spPr/>
      <dgm:t>
        <a:bodyPr/>
        <a:lstStyle/>
        <a:p>
          <a:endParaRPr lang="en-PH"/>
        </a:p>
      </dgm:t>
    </dgm:pt>
    <dgm:pt modelId="{5A4A9AB2-27B3-4BE2-A0FF-4C1FCCAB1F56}" type="pres">
      <dgm:prSet presAssocID="{662C5BFD-7837-479B-B567-34E486EBC8B7}" presName="parTxOnly" presStyleLbl="node1" presStyleIdx="4" presStyleCnt="7" custScaleY="92496" custLinFactY="-74431" custLinFactNeighborX="-74545" custLinFactNeighborY="-100000">
        <dgm:presLayoutVars>
          <dgm:chMax val="0"/>
          <dgm:chPref val="0"/>
          <dgm:bulletEnabled val="1"/>
        </dgm:presLayoutVars>
      </dgm:prSet>
      <dgm:spPr/>
      <dgm:t>
        <a:bodyPr/>
        <a:lstStyle/>
        <a:p>
          <a:endParaRPr lang="en-US"/>
        </a:p>
      </dgm:t>
    </dgm:pt>
    <dgm:pt modelId="{C2B66750-DB26-4F04-AF2C-BAE476CEA01E}" type="pres">
      <dgm:prSet presAssocID="{B84516BD-7272-4F46-8C8E-3517C687E928}" presName="parTxOnlySpace" presStyleCnt="0"/>
      <dgm:spPr/>
      <dgm:t>
        <a:bodyPr/>
        <a:lstStyle/>
        <a:p>
          <a:endParaRPr lang="en-PH"/>
        </a:p>
      </dgm:t>
    </dgm:pt>
    <dgm:pt modelId="{B6B99298-AD3E-45C7-BD5C-47778C755443}" type="pres">
      <dgm:prSet presAssocID="{A27DA7B9-1ED2-43F9-8B82-1D281E2EB334}" presName="parTxOnly" presStyleLbl="node1" presStyleIdx="5" presStyleCnt="7" custScaleY="93736" custLinFactY="-73811" custLinFactNeighborX="-34285" custLinFactNeighborY="-100000">
        <dgm:presLayoutVars>
          <dgm:chMax val="0"/>
          <dgm:chPref val="0"/>
          <dgm:bulletEnabled val="1"/>
        </dgm:presLayoutVars>
      </dgm:prSet>
      <dgm:spPr/>
      <dgm:t>
        <a:bodyPr/>
        <a:lstStyle/>
        <a:p>
          <a:endParaRPr lang="en-US"/>
        </a:p>
      </dgm:t>
    </dgm:pt>
    <dgm:pt modelId="{565AC054-18E2-4C38-B006-EB10F934E428}" type="pres">
      <dgm:prSet presAssocID="{48752542-66C9-4037-8927-095AD7F39EF1}" presName="parTxOnlySpace" presStyleCnt="0"/>
      <dgm:spPr/>
      <dgm:t>
        <a:bodyPr/>
        <a:lstStyle/>
        <a:p>
          <a:endParaRPr lang="en-PH"/>
        </a:p>
      </dgm:t>
    </dgm:pt>
    <dgm:pt modelId="{279FCD6F-DFBF-48DA-97A3-602B5A8A1C71}" type="pres">
      <dgm:prSet presAssocID="{26F2451E-2CF1-42F2-882E-5537CC25709D}" presName="parTxOnly" presStyleLbl="node1" presStyleIdx="6" presStyleCnt="7" custScaleX="98356" custScaleY="92496" custLinFactY="-74431" custLinFactNeighborX="-52792" custLinFactNeighborY="-100000">
        <dgm:presLayoutVars>
          <dgm:chMax val="0"/>
          <dgm:chPref val="0"/>
          <dgm:bulletEnabled val="1"/>
        </dgm:presLayoutVars>
      </dgm:prSet>
      <dgm:spPr/>
      <dgm:t>
        <a:bodyPr/>
        <a:lstStyle/>
        <a:p>
          <a:endParaRPr lang="en-US"/>
        </a:p>
      </dgm:t>
    </dgm:pt>
  </dgm:ptLst>
  <dgm:cxnLst>
    <dgm:cxn modelId="{3AB3E5DE-02FD-43B9-BF7E-DB486168CF79}" type="presOf" srcId="{D50E014A-1F44-4AD6-8E00-3849D383F455}" destId="{50286EC5-3FF5-4E18-91DB-A0ABBA7CD3AA}" srcOrd="0" destOrd="0" presId="urn:microsoft.com/office/officeart/2005/8/layout/chevron1"/>
    <dgm:cxn modelId="{9BC40DC8-E726-4C6E-B5AB-C3E8206D98F5}" srcId="{1FBA269A-B7F2-4235-BD2D-7732D39F0105}" destId="{6EBC96BA-504F-40F2-9F21-BEEF28E7981A}" srcOrd="2" destOrd="0" parTransId="{99F4CBEC-1754-415F-883E-6F037EBCE3C3}" sibTransId="{1418A64D-2F73-45D7-9429-8114E73BCA66}"/>
    <dgm:cxn modelId="{F89DA307-73B5-4596-BE4B-F09C84C63CD4}" type="presOf" srcId="{1FBA269A-B7F2-4235-BD2D-7732D39F0105}" destId="{08FDD3B7-2BAC-42DD-9E92-AB661638AC3C}" srcOrd="0" destOrd="0" presId="urn:microsoft.com/office/officeart/2005/8/layout/chevron1"/>
    <dgm:cxn modelId="{CB2EB037-0508-49F9-B442-260321A1086F}" type="presOf" srcId="{936AFB78-3C40-4BA1-A4C4-58FACCA1AC62}" destId="{E2DAB13E-CA24-4434-85B3-C11D94AE19FC}" srcOrd="0" destOrd="0" presId="urn:microsoft.com/office/officeart/2005/8/layout/chevron1"/>
    <dgm:cxn modelId="{D064C953-DD8E-4FEC-9422-B1F56DACC0AB}" srcId="{1FBA269A-B7F2-4235-BD2D-7732D39F0105}" destId="{DE668BD9-5F0B-47F9-8BE2-1AAE9C8E3F7A}" srcOrd="3" destOrd="0" parTransId="{C2000697-E277-44E1-9FE1-9AFB71A56DDC}" sibTransId="{53EF92F6-308A-470D-8939-7D1DC25736E9}"/>
    <dgm:cxn modelId="{04CAA2DB-DCDF-4A47-BB8F-9330204EA25D}" type="presOf" srcId="{DE668BD9-5F0B-47F9-8BE2-1AAE9C8E3F7A}" destId="{9D005369-E134-4B47-BE5B-5D3EA5D7709A}" srcOrd="0" destOrd="0" presId="urn:microsoft.com/office/officeart/2005/8/layout/chevron1"/>
    <dgm:cxn modelId="{AF95BD9B-288F-4910-B2DF-F44F2373BCA2}" srcId="{1FBA269A-B7F2-4235-BD2D-7732D39F0105}" destId="{D50E014A-1F44-4AD6-8E00-3849D383F455}" srcOrd="1" destOrd="0" parTransId="{82AC6C9B-10AC-4DDD-8D59-0787B8CDC00A}" sibTransId="{D0017CCD-D057-4F72-BB5A-FF72632FEAB9}"/>
    <dgm:cxn modelId="{BD56B65A-8394-45CC-ACCD-06196E0FB028}" srcId="{1FBA269A-B7F2-4235-BD2D-7732D39F0105}" destId="{A27DA7B9-1ED2-43F9-8B82-1D281E2EB334}" srcOrd="5" destOrd="0" parTransId="{A3CDFB13-05F9-4E2E-8298-8835454E7E12}" sibTransId="{48752542-66C9-4037-8927-095AD7F39EF1}"/>
    <dgm:cxn modelId="{1F081726-2D69-43A3-8223-2CCEB71E3B21}" type="presOf" srcId="{A27DA7B9-1ED2-43F9-8B82-1D281E2EB334}" destId="{B6B99298-AD3E-45C7-BD5C-47778C755443}" srcOrd="0" destOrd="0" presId="urn:microsoft.com/office/officeart/2005/8/layout/chevron1"/>
    <dgm:cxn modelId="{F0543442-A2F4-4A38-8C1A-CDD055FC942E}" type="presOf" srcId="{662C5BFD-7837-479B-B567-34E486EBC8B7}" destId="{5A4A9AB2-27B3-4BE2-A0FF-4C1FCCAB1F56}" srcOrd="0" destOrd="0" presId="urn:microsoft.com/office/officeart/2005/8/layout/chevron1"/>
    <dgm:cxn modelId="{93E01A25-1537-4BB2-AAC5-78837E31C5FB}" srcId="{1FBA269A-B7F2-4235-BD2D-7732D39F0105}" destId="{26F2451E-2CF1-42F2-882E-5537CC25709D}" srcOrd="6" destOrd="0" parTransId="{278AE9F7-334B-4E1E-9F55-D2DB2AB08399}" sibTransId="{889677E6-25EC-4011-BF13-14E1F4C2D5A0}"/>
    <dgm:cxn modelId="{19C2CEA2-3C29-40F1-BB6D-C04A10AAD981}" srcId="{1FBA269A-B7F2-4235-BD2D-7732D39F0105}" destId="{662C5BFD-7837-479B-B567-34E486EBC8B7}" srcOrd="4" destOrd="0" parTransId="{5CA32EBA-1045-4C8B-9A11-F3F4691EE3EF}" sibTransId="{B84516BD-7272-4F46-8C8E-3517C687E928}"/>
    <dgm:cxn modelId="{126BB26E-502D-4CAD-8DDE-39D46421AA14}" srcId="{1FBA269A-B7F2-4235-BD2D-7732D39F0105}" destId="{936AFB78-3C40-4BA1-A4C4-58FACCA1AC62}" srcOrd="0" destOrd="0" parTransId="{8E635523-6DCB-4245-85B7-94DBC53CC9A7}" sibTransId="{84F8DBFA-B663-41B2-A882-4B3143B8DFBC}"/>
    <dgm:cxn modelId="{B297B0E5-BF59-4458-AE4B-C0C86E7E3492}" type="presOf" srcId="{6EBC96BA-504F-40F2-9F21-BEEF28E7981A}" destId="{A9B2553C-F9C1-4784-83BE-DE857F47AB79}" srcOrd="0" destOrd="0" presId="urn:microsoft.com/office/officeart/2005/8/layout/chevron1"/>
    <dgm:cxn modelId="{E5B1074B-CEDB-48D4-AE38-422481620F08}" type="presOf" srcId="{26F2451E-2CF1-42F2-882E-5537CC25709D}" destId="{279FCD6F-DFBF-48DA-97A3-602B5A8A1C71}" srcOrd="0" destOrd="0" presId="urn:microsoft.com/office/officeart/2005/8/layout/chevron1"/>
    <dgm:cxn modelId="{E416A5DE-A8B2-4C5B-936D-87D6228C43C5}" type="presParOf" srcId="{08FDD3B7-2BAC-42DD-9E92-AB661638AC3C}" destId="{E2DAB13E-CA24-4434-85B3-C11D94AE19FC}" srcOrd="0" destOrd="0" presId="urn:microsoft.com/office/officeart/2005/8/layout/chevron1"/>
    <dgm:cxn modelId="{92ECEA96-8AA8-4760-B608-F79441F34587}" type="presParOf" srcId="{08FDD3B7-2BAC-42DD-9E92-AB661638AC3C}" destId="{76F9ABE2-59BC-4ADD-8C7A-48E1FB2F1F95}" srcOrd="1" destOrd="0" presId="urn:microsoft.com/office/officeart/2005/8/layout/chevron1"/>
    <dgm:cxn modelId="{672614D3-E4ED-40F4-9412-12AD40DFFA86}" type="presParOf" srcId="{08FDD3B7-2BAC-42DD-9E92-AB661638AC3C}" destId="{50286EC5-3FF5-4E18-91DB-A0ABBA7CD3AA}" srcOrd="2" destOrd="0" presId="urn:microsoft.com/office/officeart/2005/8/layout/chevron1"/>
    <dgm:cxn modelId="{24682F36-0F43-4DD9-AB55-97E8DFF95DD3}" type="presParOf" srcId="{08FDD3B7-2BAC-42DD-9E92-AB661638AC3C}" destId="{7B957AC2-0116-461C-AA5D-6AA0879ABE77}" srcOrd="3" destOrd="0" presId="urn:microsoft.com/office/officeart/2005/8/layout/chevron1"/>
    <dgm:cxn modelId="{A426A00C-3FBC-46D0-A419-00D81D800424}" type="presParOf" srcId="{08FDD3B7-2BAC-42DD-9E92-AB661638AC3C}" destId="{A9B2553C-F9C1-4784-83BE-DE857F47AB79}" srcOrd="4" destOrd="0" presId="urn:microsoft.com/office/officeart/2005/8/layout/chevron1"/>
    <dgm:cxn modelId="{F05656F4-398F-4C25-BEB7-710715AF0D96}" type="presParOf" srcId="{08FDD3B7-2BAC-42DD-9E92-AB661638AC3C}" destId="{C7010793-BFF2-446D-AD1E-45EFB77E19E6}" srcOrd="5" destOrd="0" presId="urn:microsoft.com/office/officeart/2005/8/layout/chevron1"/>
    <dgm:cxn modelId="{52AC2D4E-BD07-4E55-990D-6453D7EC3D90}" type="presParOf" srcId="{08FDD3B7-2BAC-42DD-9E92-AB661638AC3C}" destId="{9D005369-E134-4B47-BE5B-5D3EA5D7709A}" srcOrd="6" destOrd="0" presId="urn:microsoft.com/office/officeart/2005/8/layout/chevron1"/>
    <dgm:cxn modelId="{C367FFCB-005F-4672-8C6A-A19816983FBB}" type="presParOf" srcId="{08FDD3B7-2BAC-42DD-9E92-AB661638AC3C}" destId="{F34A697B-B88B-46F1-AE9D-339837D546C0}" srcOrd="7" destOrd="0" presId="urn:microsoft.com/office/officeart/2005/8/layout/chevron1"/>
    <dgm:cxn modelId="{8B09510A-CABF-4274-955E-C4C8BFDA2585}" type="presParOf" srcId="{08FDD3B7-2BAC-42DD-9E92-AB661638AC3C}" destId="{5A4A9AB2-27B3-4BE2-A0FF-4C1FCCAB1F56}" srcOrd="8" destOrd="0" presId="urn:microsoft.com/office/officeart/2005/8/layout/chevron1"/>
    <dgm:cxn modelId="{3E00A33E-CEE6-4F88-A79F-A3CC2E3D6510}" type="presParOf" srcId="{08FDD3B7-2BAC-42DD-9E92-AB661638AC3C}" destId="{C2B66750-DB26-4F04-AF2C-BAE476CEA01E}" srcOrd="9" destOrd="0" presId="urn:microsoft.com/office/officeart/2005/8/layout/chevron1"/>
    <dgm:cxn modelId="{817A56BB-D5EF-4565-B9FF-93E11E819E15}" type="presParOf" srcId="{08FDD3B7-2BAC-42DD-9E92-AB661638AC3C}" destId="{B6B99298-AD3E-45C7-BD5C-47778C755443}" srcOrd="10" destOrd="0" presId="urn:microsoft.com/office/officeart/2005/8/layout/chevron1"/>
    <dgm:cxn modelId="{8743D046-06B7-42BB-9D05-881FBFE76DFD}" type="presParOf" srcId="{08FDD3B7-2BAC-42DD-9E92-AB661638AC3C}" destId="{565AC054-18E2-4C38-B006-EB10F934E428}" srcOrd="11" destOrd="0" presId="urn:microsoft.com/office/officeart/2005/8/layout/chevron1"/>
    <dgm:cxn modelId="{749AB063-8F34-4A7E-93B3-66A7D75B725C}" type="presParOf" srcId="{08FDD3B7-2BAC-42DD-9E92-AB661638AC3C}" destId="{279FCD6F-DFBF-48DA-97A3-602B5A8A1C71}"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FDE40-54B2-44D0-A210-9B9C735903A3}" type="doc">
      <dgm:prSet loTypeId="urn:microsoft.com/office/officeart/2005/8/layout/hProcess9" loCatId="process" qsTypeId="urn:microsoft.com/office/officeart/2005/8/quickstyle/simple4" qsCatId="simple" csTypeId="urn:microsoft.com/office/officeart/2005/8/colors/accent2_1" csCatId="accent2" phldr="1"/>
      <dgm:spPr/>
    </dgm:pt>
    <dgm:pt modelId="{F57745C1-D63C-445A-AC9B-8BDDFEA6916F}">
      <dgm:prSet phldrT="[Text]" custT="1"/>
      <dgm:spPr>
        <a:solidFill>
          <a:schemeClr val="accent5">
            <a:lumMod val="40000"/>
            <a:lumOff val="60000"/>
          </a:schemeClr>
        </a:solidFill>
      </dgm:spPr>
      <dgm:t>
        <a:bodyPr/>
        <a:lstStyle/>
        <a:p>
          <a:r>
            <a:rPr lang="en-US" sz="1400" b="1" i="0" dirty="0" smtClean="0">
              <a:latin typeface="+mn-lt"/>
              <a:cs typeface="Arial" pitchFamily="34" charset="0"/>
            </a:rPr>
            <a:t>Submission, reporting or indirect capture of grievances through various means established under grs</a:t>
          </a:r>
          <a:endParaRPr lang="en-US" sz="1400" b="1" i="0" dirty="0">
            <a:latin typeface="+mn-lt"/>
          </a:endParaRPr>
        </a:p>
      </dgm:t>
    </dgm:pt>
    <dgm:pt modelId="{FC4FF44F-F790-4E44-A4A5-9D323934AEB1}" type="parTrans" cxnId="{C1FE70B1-1ECB-4D83-B6AD-152AE98569BA}">
      <dgm:prSet/>
      <dgm:spPr/>
      <dgm:t>
        <a:bodyPr/>
        <a:lstStyle/>
        <a:p>
          <a:endParaRPr lang="en-US" sz="1000">
            <a:latin typeface="+mn-lt"/>
          </a:endParaRPr>
        </a:p>
      </dgm:t>
    </dgm:pt>
    <dgm:pt modelId="{0C125FBE-3E52-4299-B8A3-1D57B87A57F2}" type="sibTrans" cxnId="{C1FE70B1-1ECB-4D83-B6AD-152AE98569BA}">
      <dgm:prSet/>
      <dgm:spPr/>
      <dgm:t>
        <a:bodyPr/>
        <a:lstStyle/>
        <a:p>
          <a:endParaRPr lang="en-US" sz="1000">
            <a:latin typeface="+mn-lt"/>
          </a:endParaRPr>
        </a:p>
      </dgm:t>
    </dgm:pt>
    <dgm:pt modelId="{0F4083B0-3FE1-4CFC-AFCA-615ABA67A866}">
      <dgm:prSet phldrT="[Text]" custT="1"/>
      <dgm:spPr>
        <a:solidFill>
          <a:schemeClr val="accent5">
            <a:lumMod val="40000"/>
            <a:lumOff val="60000"/>
          </a:schemeClr>
        </a:solidFill>
      </dgm:spPr>
      <dgm:t>
        <a:bodyPr/>
        <a:lstStyle/>
        <a:p>
          <a:r>
            <a:rPr lang="en-PH" sz="1400" b="1" i="0" dirty="0" smtClean="0">
              <a:latin typeface="+mn-lt"/>
              <a:cs typeface="Arial" pitchFamily="34" charset="0"/>
            </a:rPr>
            <a:t>Grievances must be recorded on the complaints form, entered into the MIS, assign  tracking number and distribute to the appropriate level </a:t>
          </a:r>
          <a:endParaRPr lang="en-US" sz="1400" b="1" i="0" dirty="0">
            <a:latin typeface="+mn-lt"/>
          </a:endParaRPr>
        </a:p>
      </dgm:t>
    </dgm:pt>
    <dgm:pt modelId="{F31C003D-AE97-4DDB-A001-0F5998BE6E9D}" type="parTrans" cxnId="{F917DD3B-6EF2-4198-908A-6CA8BCC9E105}">
      <dgm:prSet/>
      <dgm:spPr/>
      <dgm:t>
        <a:bodyPr/>
        <a:lstStyle/>
        <a:p>
          <a:endParaRPr lang="en-US" sz="1000">
            <a:latin typeface="+mn-lt"/>
          </a:endParaRPr>
        </a:p>
      </dgm:t>
    </dgm:pt>
    <dgm:pt modelId="{1746B9D3-99AA-4D35-88EB-DEE2D67835E0}" type="sibTrans" cxnId="{F917DD3B-6EF2-4198-908A-6CA8BCC9E105}">
      <dgm:prSet/>
      <dgm:spPr/>
      <dgm:t>
        <a:bodyPr/>
        <a:lstStyle/>
        <a:p>
          <a:endParaRPr lang="en-US" sz="1000">
            <a:latin typeface="+mn-lt"/>
          </a:endParaRPr>
        </a:p>
      </dgm:t>
    </dgm:pt>
    <dgm:pt modelId="{F2294775-3843-472B-BBDF-27F5626C68B7}">
      <dgm:prSet phldrT="[Text]" custT="1"/>
      <dgm:spPr>
        <a:solidFill>
          <a:schemeClr val="accent5">
            <a:lumMod val="40000"/>
            <a:lumOff val="60000"/>
          </a:schemeClr>
        </a:solidFill>
      </dgm:spPr>
      <dgm:t>
        <a:bodyPr/>
        <a:lstStyle/>
        <a:p>
          <a:r>
            <a:rPr lang="en-US" sz="1400" b="1" i="0" dirty="0" smtClean="0">
              <a:latin typeface="+mn-lt"/>
              <a:cs typeface="Arial" pitchFamily="34" charset="0"/>
            </a:rPr>
            <a:t>The relevant individual or body shall investigate &amp; verify the facts  of the complaint</a:t>
          </a:r>
          <a:endParaRPr lang="en-US" sz="1400" b="1" i="0" dirty="0">
            <a:latin typeface="+mn-lt"/>
          </a:endParaRPr>
        </a:p>
      </dgm:t>
    </dgm:pt>
    <dgm:pt modelId="{0FBB57C5-DB42-45C3-AD15-6CC6C1D1318B}" type="parTrans" cxnId="{5F87AFB6-69A8-4F45-9285-DA3753464A6A}">
      <dgm:prSet/>
      <dgm:spPr/>
      <dgm:t>
        <a:bodyPr/>
        <a:lstStyle/>
        <a:p>
          <a:endParaRPr lang="en-US" sz="1000">
            <a:latin typeface="+mn-lt"/>
          </a:endParaRPr>
        </a:p>
      </dgm:t>
    </dgm:pt>
    <dgm:pt modelId="{0B54F038-73E9-4751-A19E-7E9E6FBBEE0F}" type="sibTrans" cxnId="{5F87AFB6-69A8-4F45-9285-DA3753464A6A}">
      <dgm:prSet/>
      <dgm:spPr/>
      <dgm:t>
        <a:bodyPr/>
        <a:lstStyle/>
        <a:p>
          <a:endParaRPr lang="en-US" sz="1000">
            <a:latin typeface="+mn-lt"/>
          </a:endParaRPr>
        </a:p>
      </dgm:t>
    </dgm:pt>
    <dgm:pt modelId="{D5CBDFE8-B502-4D38-826D-8AF27AAA3BEA}">
      <dgm:prSet custT="1"/>
      <dgm:spPr>
        <a:solidFill>
          <a:schemeClr val="accent5">
            <a:lumMod val="40000"/>
            <a:lumOff val="60000"/>
          </a:schemeClr>
        </a:solidFill>
      </dgm:spPr>
      <dgm:t>
        <a:bodyPr/>
        <a:lstStyle/>
        <a:p>
          <a:r>
            <a:rPr lang="en-US" sz="1400" b="1" i="0" dirty="0" smtClean="0">
              <a:latin typeface="+mn-lt"/>
              <a:cs typeface="Arial" pitchFamily="34" charset="0"/>
            </a:rPr>
            <a:t>Resolution of grievance based on existing guidelines </a:t>
          </a:r>
          <a:endParaRPr lang="en-US" sz="1400" b="1" i="0" dirty="0">
            <a:latin typeface="+mn-lt"/>
          </a:endParaRPr>
        </a:p>
      </dgm:t>
    </dgm:pt>
    <dgm:pt modelId="{AA1881B7-7820-40AE-870B-CD49EABBCC98}" type="parTrans" cxnId="{91F237E6-5C95-4DA2-8321-E75ECE044479}">
      <dgm:prSet/>
      <dgm:spPr/>
      <dgm:t>
        <a:bodyPr/>
        <a:lstStyle/>
        <a:p>
          <a:endParaRPr lang="en-US" sz="1000">
            <a:latin typeface="+mn-lt"/>
          </a:endParaRPr>
        </a:p>
      </dgm:t>
    </dgm:pt>
    <dgm:pt modelId="{16BCCC23-A755-45DE-AF08-AF41D337244F}" type="sibTrans" cxnId="{91F237E6-5C95-4DA2-8321-E75ECE044479}">
      <dgm:prSet/>
      <dgm:spPr/>
      <dgm:t>
        <a:bodyPr/>
        <a:lstStyle/>
        <a:p>
          <a:endParaRPr lang="en-US" sz="1000">
            <a:latin typeface="+mn-lt"/>
          </a:endParaRPr>
        </a:p>
      </dgm:t>
    </dgm:pt>
    <dgm:pt modelId="{4EB52BD4-1353-4B9E-A971-330830E79E4F}">
      <dgm:prSet custT="1"/>
      <dgm:spPr>
        <a:solidFill>
          <a:schemeClr val="accent5">
            <a:lumMod val="40000"/>
            <a:lumOff val="60000"/>
          </a:schemeClr>
        </a:solidFill>
      </dgm:spPr>
      <dgm:t>
        <a:bodyPr/>
        <a:lstStyle/>
        <a:p>
          <a:r>
            <a:rPr lang="en-PH" sz="1400" b="1" i="0" dirty="0" smtClean="0">
              <a:latin typeface="+mn-lt"/>
              <a:cs typeface="Arial" pitchFamily="34" charset="0"/>
            </a:rPr>
            <a:t>Ensure that the complainant and relevant stakeholders are informed of the outcome of their complaint</a:t>
          </a:r>
          <a:endParaRPr lang="en-US" sz="1400" b="1" i="0" dirty="0">
            <a:latin typeface="+mn-lt"/>
          </a:endParaRPr>
        </a:p>
      </dgm:t>
    </dgm:pt>
    <dgm:pt modelId="{1A3637A7-B238-4B55-95D6-874C20C8668D}" type="parTrans" cxnId="{C1841D62-E597-453E-B9D0-F005D63D75E4}">
      <dgm:prSet/>
      <dgm:spPr/>
      <dgm:t>
        <a:bodyPr/>
        <a:lstStyle/>
        <a:p>
          <a:endParaRPr lang="en-US" sz="1000">
            <a:latin typeface="+mn-lt"/>
          </a:endParaRPr>
        </a:p>
      </dgm:t>
    </dgm:pt>
    <dgm:pt modelId="{3C3086EF-98ED-41DF-99AC-3BE0E5226AAF}" type="sibTrans" cxnId="{C1841D62-E597-453E-B9D0-F005D63D75E4}">
      <dgm:prSet/>
      <dgm:spPr/>
      <dgm:t>
        <a:bodyPr/>
        <a:lstStyle/>
        <a:p>
          <a:endParaRPr lang="en-US" sz="1000">
            <a:latin typeface="+mn-lt"/>
          </a:endParaRPr>
        </a:p>
      </dgm:t>
    </dgm:pt>
    <dgm:pt modelId="{7ACEA847-3C7C-4AF3-93E6-BCCEA277FDD7}">
      <dgm:prSet custT="1"/>
      <dgm:spPr>
        <a:solidFill>
          <a:schemeClr val="accent5">
            <a:lumMod val="40000"/>
            <a:lumOff val="60000"/>
          </a:schemeClr>
        </a:solidFill>
      </dgm:spPr>
      <dgm:t>
        <a:bodyPr/>
        <a:lstStyle/>
        <a:p>
          <a:r>
            <a:rPr lang="en-US" sz="1400" b="1" i="0" dirty="0" smtClean="0">
              <a:latin typeface="+mn-lt"/>
              <a:cs typeface="Arial" pitchFamily="34" charset="0"/>
            </a:rPr>
            <a:t>Appeal is available if client is not satisfied decision of the NGC is final and executory </a:t>
          </a:r>
          <a:endParaRPr lang="en-US" sz="1400" b="1" i="0" dirty="0">
            <a:latin typeface="+mn-lt"/>
          </a:endParaRPr>
        </a:p>
      </dgm:t>
    </dgm:pt>
    <dgm:pt modelId="{00F7347B-C1D4-466A-951C-D665E667B275}" type="parTrans" cxnId="{F25FCD0C-C33D-4FD1-B083-5465E4CABEEB}">
      <dgm:prSet/>
      <dgm:spPr/>
      <dgm:t>
        <a:bodyPr/>
        <a:lstStyle/>
        <a:p>
          <a:endParaRPr lang="en-US" sz="1000">
            <a:latin typeface="+mn-lt"/>
          </a:endParaRPr>
        </a:p>
      </dgm:t>
    </dgm:pt>
    <dgm:pt modelId="{27A29F43-B605-43A8-9FCB-1E636CDAF8A7}" type="sibTrans" cxnId="{F25FCD0C-C33D-4FD1-B083-5465E4CABEEB}">
      <dgm:prSet/>
      <dgm:spPr/>
      <dgm:t>
        <a:bodyPr/>
        <a:lstStyle/>
        <a:p>
          <a:endParaRPr lang="en-US" sz="1000">
            <a:latin typeface="+mn-lt"/>
          </a:endParaRPr>
        </a:p>
      </dgm:t>
    </dgm:pt>
    <dgm:pt modelId="{77134FFC-29CF-40DE-86F7-06E432CE32EF}">
      <dgm:prSet custT="1"/>
      <dgm:spPr>
        <a:solidFill>
          <a:schemeClr val="accent5">
            <a:lumMod val="40000"/>
            <a:lumOff val="60000"/>
          </a:schemeClr>
        </a:solidFill>
      </dgm:spPr>
      <dgm:t>
        <a:bodyPr/>
        <a:lstStyle/>
        <a:p>
          <a:r>
            <a:rPr lang="en-US" sz="1400" b="1" i="0" dirty="0" smtClean="0">
              <a:latin typeface="+mn-lt"/>
              <a:cs typeface="Arial" pitchFamily="34" charset="0"/>
            </a:rPr>
            <a:t>Dissemination of the outcome of complaint to relevant stakeholders</a:t>
          </a:r>
          <a:endParaRPr lang="en-US" sz="1400" b="1" i="0" dirty="0">
            <a:latin typeface="+mn-lt"/>
          </a:endParaRPr>
        </a:p>
      </dgm:t>
    </dgm:pt>
    <dgm:pt modelId="{D70CC64E-D520-4D03-8538-EE03144E8E0C}" type="parTrans" cxnId="{848EAB35-ABDB-4A1E-AD66-A015A04C1F51}">
      <dgm:prSet/>
      <dgm:spPr/>
      <dgm:t>
        <a:bodyPr/>
        <a:lstStyle/>
        <a:p>
          <a:endParaRPr lang="en-US" sz="1000">
            <a:latin typeface="+mn-lt"/>
          </a:endParaRPr>
        </a:p>
      </dgm:t>
    </dgm:pt>
    <dgm:pt modelId="{3C52D2B4-79FE-4AFD-9BB5-769FD9CC64A3}" type="sibTrans" cxnId="{848EAB35-ABDB-4A1E-AD66-A015A04C1F51}">
      <dgm:prSet/>
      <dgm:spPr/>
      <dgm:t>
        <a:bodyPr/>
        <a:lstStyle/>
        <a:p>
          <a:endParaRPr lang="en-US" sz="1000">
            <a:latin typeface="+mn-lt"/>
          </a:endParaRPr>
        </a:p>
      </dgm:t>
    </dgm:pt>
    <dgm:pt modelId="{B5F8D566-6FF8-405F-A0EB-DBD570235535}" type="pres">
      <dgm:prSet presAssocID="{741FDE40-54B2-44D0-A210-9B9C735903A3}" presName="CompostProcess" presStyleCnt="0">
        <dgm:presLayoutVars>
          <dgm:dir/>
          <dgm:resizeHandles val="exact"/>
        </dgm:presLayoutVars>
      </dgm:prSet>
      <dgm:spPr/>
    </dgm:pt>
    <dgm:pt modelId="{87BFA7BC-6C2F-4F19-8141-E2347E2AA5EA}" type="pres">
      <dgm:prSet presAssocID="{741FDE40-54B2-44D0-A210-9B9C735903A3}" presName="arrow" presStyleLbl="bgShp" presStyleIdx="0" presStyleCnt="1" custScaleX="117647" custScaleY="57889" custLinFactNeighborX="1116" custLinFactNeighborY="2900"/>
      <dgm:spPr/>
    </dgm:pt>
    <dgm:pt modelId="{2D0E9EE8-E8B0-4F3F-9F2B-172618D1441E}" type="pres">
      <dgm:prSet presAssocID="{741FDE40-54B2-44D0-A210-9B9C735903A3}" presName="linearProcess" presStyleCnt="0"/>
      <dgm:spPr/>
    </dgm:pt>
    <dgm:pt modelId="{BC23FA93-64BE-4B6E-BF49-431A670F9D01}" type="pres">
      <dgm:prSet presAssocID="{F57745C1-D63C-445A-AC9B-8BDDFEA6916F}" presName="textNode" presStyleLbl="node1" presStyleIdx="0" presStyleCnt="7" custScaleX="38308" custScaleY="154054">
        <dgm:presLayoutVars>
          <dgm:bulletEnabled val="1"/>
        </dgm:presLayoutVars>
      </dgm:prSet>
      <dgm:spPr/>
      <dgm:t>
        <a:bodyPr/>
        <a:lstStyle/>
        <a:p>
          <a:endParaRPr lang="en-US"/>
        </a:p>
      </dgm:t>
    </dgm:pt>
    <dgm:pt modelId="{57B47A23-61FC-42DC-88BA-11465EF1F61D}" type="pres">
      <dgm:prSet presAssocID="{0C125FBE-3E52-4299-B8A3-1D57B87A57F2}" presName="sibTrans" presStyleCnt="0"/>
      <dgm:spPr/>
    </dgm:pt>
    <dgm:pt modelId="{F217DC1B-ABF1-41AE-B5FA-414D7E704C46}" type="pres">
      <dgm:prSet presAssocID="{0F4083B0-3FE1-4CFC-AFCA-615ABA67A866}" presName="textNode" presStyleLbl="node1" presStyleIdx="1" presStyleCnt="7" custScaleX="38308" custScaleY="154054">
        <dgm:presLayoutVars>
          <dgm:bulletEnabled val="1"/>
        </dgm:presLayoutVars>
      </dgm:prSet>
      <dgm:spPr/>
      <dgm:t>
        <a:bodyPr/>
        <a:lstStyle/>
        <a:p>
          <a:endParaRPr lang="en-US"/>
        </a:p>
      </dgm:t>
    </dgm:pt>
    <dgm:pt modelId="{8866CC30-95D6-4289-A37A-12E6CB91FECB}" type="pres">
      <dgm:prSet presAssocID="{1746B9D3-99AA-4D35-88EB-DEE2D67835E0}" presName="sibTrans" presStyleCnt="0"/>
      <dgm:spPr/>
    </dgm:pt>
    <dgm:pt modelId="{261BFBEC-ED61-4A8C-B338-F8E5B8495D18}" type="pres">
      <dgm:prSet presAssocID="{F2294775-3843-472B-BBDF-27F5626C68B7}" presName="textNode" presStyleLbl="node1" presStyleIdx="2" presStyleCnt="7" custScaleX="38308" custScaleY="154054">
        <dgm:presLayoutVars>
          <dgm:bulletEnabled val="1"/>
        </dgm:presLayoutVars>
      </dgm:prSet>
      <dgm:spPr/>
      <dgm:t>
        <a:bodyPr/>
        <a:lstStyle/>
        <a:p>
          <a:endParaRPr lang="en-US"/>
        </a:p>
      </dgm:t>
    </dgm:pt>
    <dgm:pt modelId="{89A335A1-E304-4055-B400-F30DACE31BBC}" type="pres">
      <dgm:prSet presAssocID="{0B54F038-73E9-4751-A19E-7E9E6FBBEE0F}" presName="sibTrans" presStyleCnt="0"/>
      <dgm:spPr/>
    </dgm:pt>
    <dgm:pt modelId="{E570BB08-B195-4424-A157-5A9751F23DD0}" type="pres">
      <dgm:prSet presAssocID="{D5CBDFE8-B502-4D38-826D-8AF27AAA3BEA}" presName="textNode" presStyleLbl="node1" presStyleIdx="3" presStyleCnt="7" custScaleX="38308" custScaleY="154054">
        <dgm:presLayoutVars>
          <dgm:bulletEnabled val="1"/>
        </dgm:presLayoutVars>
      </dgm:prSet>
      <dgm:spPr/>
      <dgm:t>
        <a:bodyPr/>
        <a:lstStyle/>
        <a:p>
          <a:endParaRPr lang="en-US"/>
        </a:p>
      </dgm:t>
    </dgm:pt>
    <dgm:pt modelId="{48DEC007-DAC9-4876-BC71-BA003DA388F5}" type="pres">
      <dgm:prSet presAssocID="{16BCCC23-A755-45DE-AF08-AF41D337244F}" presName="sibTrans" presStyleCnt="0"/>
      <dgm:spPr/>
    </dgm:pt>
    <dgm:pt modelId="{62D57A79-3ECF-45A2-84C1-6691C7634431}" type="pres">
      <dgm:prSet presAssocID="{4EB52BD4-1353-4B9E-A971-330830E79E4F}" presName="textNode" presStyleLbl="node1" presStyleIdx="4" presStyleCnt="7" custScaleX="38308" custScaleY="154054">
        <dgm:presLayoutVars>
          <dgm:bulletEnabled val="1"/>
        </dgm:presLayoutVars>
      </dgm:prSet>
      <dgm:spPr/>
      <dgm:t>
        <a:bodyPr/>
        <a:lstStyle/>
        <a:p>
          <a:endParaRPr lang="en-US"/>
        </a:p>
      </dgm:t>
    </dgm:pt>
    <dgm:pt modelId="{BC11A0CE-6842-402C-B0E5-3A6E35C3FAC2}" type="pres">
      <dgm:prSet presAssocID="{3C3086EF-98ED-41DF-99AC-3BE0E5226AAF}" presName="sibTrans" presStyleCnt="0"/>
      <dgm:spPr/>
    </dgm:pt>
    <dgm:pt modelId="{0B3C7AA4-7CC3-4BE5-A91F-46494016AB81}" type="pres">
      <dgm:prSet presAssocID="{7ACEA847-3C7C-4AF3-93E6-BCCEA277FDD7}" presName="textNode" presStyleLbl="node1" presStyleIdx="5" presStyleCnt="7" custScaleX="38308" custScaleY="154054">
        <dgm:presLayoutVars>
          <dgm:bulletEnabled val="1"/>
        </dgm:presLayoutVars>
      </dgm:prSet>
      <dgm:spPr/>
      <dgm:t>
        <a:bodyPr/>
        <a:lstStyle/>
        <a:p>
          <a:endParaRPr lang="en-US"/>
        </a:p>
      </dgm:t>
    </dgm:pt>
    <dgm:pt modelId="{6BB2588A-2988-499F-A044-58125463C422}" type="pres">
      <dgm:prSet presAssocID="{27A29F43-B605-43A8-9FCB-1E636CDAF8A7}" presName="sibTrans" presStyleCnt="0"/>
      <dgm:spPr/>
    </dgm:pt>
    <dgm:pt modelId="{A97A791A-07A2-4A89-88A9-395991F2F96E}" type="pres">
      <dgm:prSet presAssocID="{77134FFC-29CF-40DE-86F7-06E432CE32EF}" presName="textNode" presStyleLbl="node1" presStyleIdx="6" presStyleCnt="7" custScaleX="38308" custScaleY="154054">
        <dgm:presLayoutVars>
          <dgm:bulletEnabled val="1"/>
        </dgm:presLayoutVars>
      </dgm:prSet>
      <dgm:spPr/>
      <dgm:t>
        <a:bodyPr/>
        <a:lstStyle/>
        <a:p>
          <a:endParaRPr lang="en-US"/>
        </a:p>
      </dgm:t>
    </dgm:pt>
  </dgm:ptLst>
  <dgm:cxnLst>
    <dgm:cxn modelId="{18BDCE73-FF27-4EA4-A251-7E6681A0198E}" type="presOf" srcId="{F57745C1-D63C-445A-AC9B-8BDDFEA6916F}" destId="{BC23FA93-64BE-4B6E-BF49-431A670F9D01}" srcOrd="0" destOrd="0" presId="urn:microsoft.com/office/officeart/2005/8/layout/hProcess9"/>
    <dgm:cxn modelId="{647BB21D-3602-4FC2-AE97-8C052607ADB5}" type="presOf" srcId="{0F4083B0-3FE1-4CFC-AFCA-615ABA67A866}" destId="{F217DC1B-ABF1-41AE-B5FA-414D7E704C46}" srcOrd="0" destOrd="0" presId="urn:microsoft.com/office/officeart/2005/8/layout/hProcess9"/>
    <dgm:cxn modelId="{3CA99CFF-4E5C-4F9E-B555-86B042397121}" type="presOf" srcId="{F2294775-3843-472B-BBDF-27F5626C68B7}" destId="{261BFBEC-ED61-4A8C-B338-F8E5B8495D18}" srcOrd="0" destOrd="0" presId="urn:microsoft.com/office/officeart/2005/8/layout/hProcess9"/>
    <dgm:cxn modelId="{C1841D62-E597-453E-B9D0-F005D63D75E4}" srcId="{741FDE40-54B2-44D0-A210-9B9C735903A3}" destId="{4EB52BD4-1353-4B9E-A971-330830E79E4F}" srcOrd="4" destOrd="0" parTransId="{1A3637A7-B238-4B55-95D6-874C20C8668D}" sibTransId="{3C3086EF-98ED-41DF-99AC-3BE0E5226AAF}"/>
    <dgm:cxn modelId="{35CBBB80-076E-44DB-AD97-8EEC141B41DA}" type="presOf" srcId="{7ACEA847-3C7C-4AF3-93E6-BCCEA277FDD7}" destId="{0B3C7AA4-7CC3-4BE5-A91F-46494016AB81}" srcOrd="0" destOrd="0" presId="urn:microsoft.com/office/officeart/2005/8/layout/hProcess9"/>
    <dgm:cxn modelId="{91F237E6-5C95-4DA2-8321-E75ECE044479}" srcId="{741FDE40-54B2-44D0-A210-9B9C735903A3}" destId="{D5CBDFE8-B502-4D38-826D-8AF27AAA3BEA}" srcOrd="3" destOrd="0" parTransId="{AA1881B7-7820-40AE-870B-CD49EABBCC98}" sibTransId="{16BCCC23-A755-45DE-AF08-AF41D337244F}"/>
    <dgm:cxn modelId="{05A8C075-0275-4460-874C-C09D79256F01}" type="presOf" srcId="{4EB52BD4-1353-4B9E-A971-330830E79E4F}" destId="{62D57A79-3ECF-45A2-84C1-6691C7634431}" srcOrd="0" destOrd="0" presId="urn:microsoft.com/office/officeart/2005/8/layout/hProcess9"/>
    <dgm:cxn modelId="{F25FCD0C-C33D-4FD1-B083-5465E4CABEEB}" srcId="{741FDE40-54B2-44D0-A210-9B9C735903A3}" destId="{7ACEA847-3C7C-4AF3-93E6-BCCEA277FDD7}" srcOrd="5" destOrd="0" parTransId="{00F7347B-C1D4-466A-951C-D665E667B275}" sibTransId="{27A29F43-B605-43A8-9FCB-1E636CDAF8A7}"/>
    <dgm:cxn modelId="{C1FE70B1-1ECB-4D83-B6AD-152AE98569BA}" srcId="{741FDE40-54B2-44D0-A210-9B9C735903A3}" destId="{F57745C1-D63C-445A-AC9B-8BDDFEA6916F}" srcOrd="0" destOrd="0" parTransId="{FC4FF44F-F790-4E44-A4A5-9D323934AEB1}" sibTransId="{0C125FBE-3E52-4299-B8A3-1D57B87A57F2}"/>
    <dgm:cxn modelId="{522740BB-5C50-40D7-BB8D-B221D2AB04EB}" type="presOf" srcId="{77134FFC-29CF-40DE-86F7-06E432CE32EF}" destId="{A97A791A-07A2-4A89-88A9-395991F2F96E}" srcOrd="0" destOrd="0" presId="urn:microsoft.com/office/officeart/2005/8/layout/hProcess9"/>
    <dgm:cxn modelId="{F917DD3B-6EF2-4198-908A-6CA8BCC9E105}" srcId="{741FDE40-54B2-44D0-A210-9B9C735903A3}" destId="{0F4083B0-3FE1-4CFC-AFCA-615ABA67A866}" srcOrd="1" destOrd="0" parTransId="{F31C003D-AE97-4DDB-A001-0F5998BE6E9D}" sibTransId="{1746B9D3-99AA-4D35-88EB-DEE2D67835E0}"/>
    <dgm:cxn modelId="{A0593047-B30C-469F-8C5C-703F7FB26220}" type="presOf" srcId="{D5CBDFE8-B502-4D38-826D-8AF27AAA3BEA}" destId="{E570BB08-B195-4424-A157-5A9751F23DD0}" srcOrd="0" destOrd="0" presId="urn:microsoft.com/office/officeart/2005/8/layout/hProcess9"/>
    <dgm:cxn modelId="{848EAB35-ABDB-4A1E-AD66-A015A04C1F51}" srcId="{741FDE40-54B2-44D0-A210-9B9C735903A3}" destId="{77134FFC-29CF-40DE-86F7-06E432CE32EF}" srcOrd="6" destOrd="0" parTransId="{D70CC64E-D520-4D03-8538-EE03144E8E0C}" sibTransId="{3C52D2B4-79FE-4AFD-9BB5-769FD9CC64A3}"/>
    <dgm:cxn modelId="{0792159D-8EB8-4F54-885F-0D8A003A0C15}" type="presOf" srcId="{741FDE40-54B2-44D0-A210-9B9C735903A3}" destId="{B5F8D566-6FF8-405F-A0EB-DBD570235535}" srcOrd="0" destOrd="0" presId="urn:microsoft.com/office/officeart/2005/8/layout/hProcess9"/>
    <dgm:cxn modelId="{5F87AFB6-69A8-4F45-9285-DA3753464A6A}" srcId="{741FDE40-54B2-44D0-A210-9B9C735903A3}" destId="{F2294775-3843-472B-BBDF-27F5626C68B7}" srcOrd="2" destOrd="0" parTransId="{0FBB57C5-DB42-45C3-AD15-6CC6C1D1318B}" sibTransId="{0B54F038-73E9-4751-A19E-7E9E6FBBEE0F}"/>
    <dgm:cxn modelId="{EBE1D358-83AB-41C6-BE33-8AAAAC2B6EDD}" type="presParOf" srcId="{B5F8D566-6FF8-405F-A0EB-DBD570235535}" destId="{87BFA7BC-6C2F-4F19-8141-E2347E2AA5EA}" srcOrd="0" destOrd="0" presId="urn:microsoft.com/office/officeart/2005/8/layout/hProcess9"/>
    <dgm:cxn modelId="{D49A937B-41DD-456E-87F5-91F9D983CEF6}" type="presParOf" srcId="{B5F8D566-6FF8-405F-A0EB-DBD570235535}" destId="{2D0E9EE8-E8B0-4F3F-9F2B-172618D1441E}" srcOrd="1" destOrd="0" presId="urn:microsoft.com/office/officeart/2005/8/layout/hProcess9"/>
    <dgm:cxn modelId="{86E9DCE7-0EDE-4203-A7C7-5D397AF144BB}" type="presParOf" srcId="{2D0E9EE8-E8B0-4F3F-9F2B-172618D1441E}" destId="{BC23FA93-64BE-4B6E-BF49-431A670F9D01}" srcOrd="0" destOrd="0" presId="urn:microsoft.com/office/officeart/2005/8/layout/hProcess9"/>
    <dgm:cxn modelId="{3735C1AF-F619-4613-A155-FFA0FB4B2A9E}" type="presParOf" srcId="{2D0E9EE8-E8B0-4F3F-9F2B-172618D1441E}" destId="{57B47A23-61FC-42DC-88BA-11465EF1F61D}" srcOrd="1" destOrd="0" presId="urn:microsoft.com/office/officeart/2005/8/layout/hProcess9"/>
    <dgm:cxn modelId="{FD2D7BCF-6357-4E9B-AA64-2E03C2DD27F7}" type="presParOf" srcId="{2D0E9EE8-E8B0-4F3F-9F2B-172618D1441E}" destId="{F217DC1B-ABF1-41AE-B5FA-414D7E704C46}" srcOrd="2" destOrd="0" presId="urn:microsoft.com/office/officeart/2005/8/layout/hProcess9"/>
    <dgm:cxn modelId="{9DD6A1C2-AE79-401A-8B86-FFA0AEF893DF}" type="presParOf" srcId="{2D0E9EE8-E8B0-4F3F-9F2B-172618D1441E}" destId="{8866CC30-95D6-4289-A37A-12E6CB91FECB}" srcOrd="3" destOrd="0" presId="urn:microsoft.com/office/officeart/2005/8/layout/hProcess9"/>
    <dgm:cxn modelId="{A5C78CDC-159B-4AF7-88D1-D8366595B1E9}" type="presParOf" srcId="{2D0E9EE8-E8B0-4F3F-9F2B-172618D1441E}" destId="{261BFBEC-ED61-4A8C-B338-F8E5B8495D18}" srcOrd="4" destOrd="0" presId="urn:microsoft.com/office/officeart/2005/8/layout/hProcess9"/>
    <dgm:cxn modelId="{6DCDCE61-1BD5-4951-9515-B0751AFEE3FB}" type="presParOf" srcId="{2D0E9EE8-E8B0-4F3F-9F2B-172618D1441E}" destId="{89A335A1-E304-4055-B400-F30DACE31BBC}" srcOrd="5" destOrd="0" presId="urn:microsoft.com/office/officeart/2005/8/layout/hProcess9"/>
    <dgm:cxn modelId="{612C1E5C-E18E-4BA8-AFE0-36EF4B4FB3CC}" type="presParOf" srcId="{2D0E9EE8-E8B0-4F3F-9F2B-172618D1441E}" destId="{E570BB08-B195-4424-A157-5A9751F23DD0}" srcOrd="6" destOrd="0" presId="urn:microsoft.com/office/officeart/2005/8/layout/hProcess9"/>
    <dgm:cxn modelId="{3B1A88B7-D203-4960-ABF9-FCE149066639}" type="presParOf" srcId="{2D0E9EE8-E8B0-4F3F-9F2B-172618D1441E}" destId="{48DEC007-DAC9-4876-BC71-BA003DA388F5}" srcOrd="7" destOrd="0" presId="urn:microsoft.com/office/officeart/2005/8/layout/hProcess9"/>
    <dgm:cxn modelId="{B780F4D5-BA7A-457F-AE1D-8EA38EB86156}" type="presParOf" srcId="{2D0E9EE8-E8B0-4F3F-9F2B-172618D1441E}" destId="{62D57A79-3ECF-45A2-84C1-6691C7634431}" srcOrd="8" destOrd="0" presId="urn:microsoft.com/office/officeart/2005/8/layout/hProcess9"/>
    <dgm:cxn modelId="{42832E44-BE07-4F3F-8253-567DFB3D19F0}" type="presParOf" srcId="{2D0E9EE8-E8B0-4F3F-9F2B-172618D1441E}" destId="{BC11A0CE-6842-402C-B0E5-3A6E35C3FAC2}" srcOrd="9" destOrd="0" presId="urn:microsoft.com/office/officeart/2005/8/layout/hProcess9"/>
    <dgm:cxn modelId="{683BAFA8-FC45-4429-B4F1-A9FF942EF5AB}" type="presParOf" srcId="{2D0E9EE8-E8B0-4F3F-9F2B-172618D1441E}" destId="{0B3C7AA4-7CC3-4BE5-A91F-46494016AB81}" srcOrd="10" destOrd="0" presId="urn:microsoft.com/office/officeart/2005/8/layout/hProcess9"/>
    <dgm:cxn modelId="{43DE1BEB-ADA0-46C1-81EF-F33B5B3F069F}" type="presParOf" srcId="{2D0E9EE8-E8B0-4F3F-9F2B-172618D1441E}" destId="{6BB2588A-2988-499F-A044-58125463C422}" srcOrd="11" destOrd="0" presId="urn:microsoft.com/office/officeart/2005/8/layout/hProcess9"/>
    <dgm:cxn modelId="{CFE512B5-C871-4E90-90B6-EDB4E796C301}" type="presParOf" srcId="{2D0E9EE8-E8B0-4F3F-9F2B-172618D1441E}" destId="{A97A791A-07A2-4A89-88A9-395991F2F96E}" srcOrd="1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701" y="0"/>
            <a:ext cx="4036007" cy="342900"/>
          </a:xfrm>
          <a:prstGeom prst="rect">
            <a:avLst/>
          </a:prstGeom>
        </p:spPr>
        <p:txBody>
          <a:bodyPr vert="horz" lIns="91440" tIns="45720" rIns="91440" bIns="45720" rtlCol="0"/>
          <a:lstStyle>
            <a:lvl1pPr algn="r">
              <a:defRPr sz="1200"/>
            </a:lvl1pPr>
          </a:lstStyle>
          <a:p>
            <a:fld id="{A4FF0C30-2467-4CED-8623-97A5F752DC37}" type="datetimeFigureOut">
              <a:rPr lang="en-US" smtClean="0"/>
              <a:t>10/1/2017</a:t>
            </a:fld>
            <a:endParaRPr lang="en-US"/>
          </a:p>
        </p:txBody>
      </p:sp>
      <p:sp>
        <p:nvSpPr>
          <p:cNvPr id="4" name="Slide Image Placeholder 3"/>
          <p:cNvSpPr>
            <a:spLocks noGrp="1" noRot="1" noChangeAspect="1"/>
          </p:cNvSpPr>
          <p:nvPr>
            <p:ph type="sldImg" idx="2"/>
          </p:nvPr>
        </p:nvSpPr>
        <p:spPr>
          <a:xfrm>
            <a:off x="2941638" y="514350"/>
            <a:ext cx="3430587"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387" y="3257550"/>
            <a:ext cx="745109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036007"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701" y="6513910"/>
            <a:ext cx="4036007" cy="342900"/>
          </a:xfrm>
          <a:prstGeom prst="rect">
            <a:avLst/>
          </a:prstGeom>
        </p:spPr>
        <p:txBody>
          <a:bodyPr vert="horz" lIns="91440" tIns="45720" rIns="91440" bIns="45720" rtlCol="0" anchor="b"/>
          <a:lstStyle>
            <a:lvl1pPr algn="r">
              <a:defRPr sz="1200"/>
            </a:lvl1pPr>
          </a:lstStyle>
          <a:p>
            <a:fld id="{6C63221C-6212-4A0A-ACD3-FE26817B29C3}" type="slidenum">
              <a:rPr lang="en-US" smtClean="0"/>
              <a:t>‹#›</a:t>
            </a:fld>
            <a:endParaRPr lang="en-US"/>
          </a:p>
        </p:txBody>
      </p:sp>
    </p:spTree>
    <p:extLst>
      <p:ext uri="{BB962C8B-B14F-4D97-AF65-F5344CB8AC3E}">
        <p14:creationId xmlns:p14="http://schemas.microsoft.com/office/powerpoint/2010/main" val="46344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6E050-E80A-4F24-A136-0B5174D66771}" type="slidenum">
              <a:rPr lang="en-US"/>
              <a:pPr/>
              <a:t>1</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PH" dirty="0" smtClean="0"/>
              <a:t>[GREETING, INTRODUCE SELF AS FACILITATOR]  This is the first </a:t>
            </a:r>
            <a:r>
              <a:rPr lang="en-PH" dirty="0" err="1" smtClean="0"/>
              <a:t>eFDS</a:t>
            </a:r>
            <a:r>
              <a:rPr lang="en-PH" dirty="0" smtClean="0"/>
              <a:t> topic that you will share with your members.  It’s all about the Pantawid </a:t>
            </a:r>
            <a:r>
              <a:rPr lang="en-PH" dirty="0" err="1" smtClean="0"/>
              <a:t>Pamilyang</a:t>
            </a:r>
            <a:r>
              <a:rPr lang="en-PH" dirty="0" smtClean="0"/>
              <a:t> Pilipino Program, so you should know</a:t>
            </a:r>
            <a:r>
              <a:rPr lang="en-PH" baseline="0" dirty="0" smtClean="0"/>
              <a:t> the contents very well.</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Do you know how many Pantawid</a:t>
            </a:r>
            <a:r>
              <a:rPr lang="en-PH" baseline="0" dirty="0" smtClean="0"/>
              <a:t> members there are nationwide?  The Pantawid Program started in 2007 with 4,500 members, growing to 300,000 in 2008, then 700,000 in 2009.  By 2010, there were 1 million members, and it grew yearly, so that by 2014, there were 4.1 million members, and that number is maintained up to now.  With 4.1 million member families, the total number of beneficiaries of the Pantawid Program is around 20 million Filipinos.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The DSWD has set certain</a:t>
            </a:r>
            <a:r>
              <a:rPr lang="en-PH" baseline="0" dirty="0" smtClean="0"/>
              <a:t> guidelines for the conduct of the FDS, now </a:t>
            </a:r>
            <a:r>
              <a:rPr lang="en-PH" baseline="0" dirty="0" err="1" smtClean="0"/>
              <a:t>eFDS</a:t>
            </a:r>
            <a:r>
              <a:rPr lang="en-PH" baseline="0" dirty="0" smtClean="0"/>
              <a:t> with i-Pantawid.  You are now facilitators of the </a:t>
            </a:r>
            <a:r>
              <a:rPr lang="en-PH" baseline="0" dirty="0" err="1" smtClean="0"/>
              <a:t>eFDS</a:t>
            </a:r>
            <a:r>
              <a:rPr lang="en-PH" baseline="0" dirty="0" smtClean="0"/>
              <a:t>, so you have to be familiar with these guidelines.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[READ AND DISCUSS]  How was your Parent</a:t>
            </a:r>
            <a:r>
              <a:rPr lang="en-PH" baseline="0" dirty="0" smtClean="0"/>
              <a:t> Leader selected?</a:t>
            </a:r>
            <a:endParaRPr lang="en-PH" dirty="0" smtClean="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[READ AND DISCUSS]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[READ AND DISCUSS]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[READ AND DISCUSS]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[READ AND DISCUSS]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[READ AND DISCUSS, CHECK</a:t>
            </a:r>
            <a:r>
              <a:rPr lang="en-PH" baseline="0" dirty="0" smtClean="0"/>
              <a:t> THAT THESE GUIDELINES ARE BEING FOLLOWED</a:t>
            </a:r>
            <a:r>
              <a:rPr lang="en-PH" dirty="0" smtClean="0"/>
              <a: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[READ AND DISCUSS, CHECK</a:t>
            </a:r>
            <a:r>
              <a:rPr lang="en-PH" baseline="0" dirty="0" smtClean="0"/>
              <a:t> THAT THESE GUIDELINES WILL BE FOLLOWED</a:t>
            </a:r>
            <a:r>
              <a:rPr lang="en-PH" dirty="0" smtClean="0"/>
              <a:t>] </a:t>
            </a:r>
            <a:endParaRPr lang="en-PH"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now discuss the Beneficiary Update System</a:t>
            </a:r>
            <a:r>
              <a:rPr lang="en-US" baseline="0" dirty="0" smtClean="0"/>
              <a:t> or BUS. </a:t>
            </a:r>
            <a:r>
              <a:rPr lang="en-PH" dirty="0" smtClean="0"/>
              <a:t>[READ AND DISCUSS] </a:t>
            </a:r>
          </a:p>
          <a:p>
            <a:endParaRPr lang="en-US" dirty="0"/>
          </a:p>
        </p:txBody>
      </p:sp>
      <p:sp>
        <p:nvSpPr>
          <p:cNvPr id="4" name="Slide Number Placeholder 3"/>
          <p:cNvSpPr>
            <a:spLocks noGrp="1"/>
          </p:cNvSpPr>
          <p:nvPr>
            <p:ph type="sldNum" sz="quarter" idx="10"/>
          </p:nvPr>
        </p:nvSpPr>
        <p:spPr/>
        <p:txBody>
          <a:bodyPr/>
          <a:lstStyle/>
          <a:p>
            <a:fld id="{F1253362-C0A8-4713-A9ED-77617CAA71D7}" type="slidenum">
              <a:rPr lang="en-US" smtClean="0"/>
              <a:pPr/>
              <a:t>19</a:t>
            </a:fld>
            <a:endParaRPr lang="en-US" dirty="0"/>
          </a:p>
        </p:txBody>
      </p:sp>
    </p:spTree>
    <p:extLst>
      <p:ext uri="{BB962C8B-B14F-4D97-AF65-F5344CB8AC3E}">
        <p14:creationId xmlns:p14="http://schemas.microsoft.com/office/powerpoint/2010/main" val="135723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We will run through these 4 main topics – [READ]</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a:t>
            </a:fld>
            <a:endParaRPr lang="en-US"/>
          </a:p>
        </p:txBody>
      </p:sp>
    </p:spTree>
    <p:extLst>
      <p:ext uri="{BB962C8B-B14F-4D97-AF65-F5344CB8AC3E}">
        <p14:creationId xmlns:p14="http://schemas.microsoft.com/office/powerpoint/2010/main" val="721345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[READ AND DISCUSS]  Among these items, one very important update</a:t>
            </a:r>
            <a:r>
              <a:rPr lang="en-PH" baseline="0" dirty="0" smtClean="0"/>
              <a:t> that affects the amount you receive is item no. 5 – Change of school/new enrolment. Why is this important?  What happens when your child graduates from elementary, for example.  What is your experience?  If the data about the new school (high school) is not updated on time, you can experience a delay in the amount of pay out for that child.  It’s very important to ensure that the information about you and your family is up to date.</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20</a:t>
            </a:fld>
            <a:endParaRPr lang="en-US"/>
          </a:p>
        </p:txBody>
      </p:sp>
    </p:spTree>
    <p:extLst>
      <p:ext uri="{BB962C8B-B14F-4D97-AF65-F5344CB8AC3E}">
        <p14:creationId xmlns:p14="http://schemas.microsoft.com/office/powerpoint/2010/main" val="3020295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Next we have the Compliance Verification</a:t>
            </a:r>
            <a:r>
              <a:rPr lang="en-PH" baseline="0" dirty="0" smtClean="0"/>
              <a:t> System or CVS.</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21</a:t>
            </a:fld>
            <a:endParaRPr lang="en-US"/>
          </a:p>
        </p:txBody>
      </p:sp>
    </p:spTree>
    <p:extLst>
      <p:ext uri="{BB962C8B-B14F-4D97-AF65-F5344CB8AC3E}">
        <p14:creationId xmlns:p14="http://schemas.microsoft.com/office/powerpoint/2010/main" val="3209986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is the process by which your compliance</a:t>
            </a:r>
            <a:r>
              <a:rPr lang="en-PH" baseline="0" dirty="0" smtClean="0"/>
              <a:t> is verified.  CVS Form 2, for education, is completed by someone in your </a:t>
            </a:r>
            <a:r>
              <a:rPr lang="en-PH" baseline="0" dirty="0" err="1" smtClean="0"/>
              <a:t>childrens</a:t>
            </a:r>
            <a:r>
              <a:rPr lang="en-PH" baseline="0" dirty="0" smtClean="0"/>
              <a:t>’ school and signed by the Principal.  CVS Form 3, for health, is completed by the midwives who man the Barangay Health Stations and signed by the Municipal Health Officer.  CVS Form 4, for FDS attendance, is prepared by the City/Municipal Link based on the attendance form.</a:t>
            </a:r>
          </a:p>
          <a:p>
            <a:r>
              <a:rPr lang="en-PH" baseline="0" dirty="0" smtClean="0"/>
              <a:t>All the information received by a specified cut-off date is submitted to the DSWD Regional Office where it is encoded into a computer.  Then we have the various verifications and approval of the information, from the Regional Focal Person for the Pantawid Program, to the Regional Director, then to the National Program Management Office (NPMO) CVS Focal Person, then to the National Program Manager.  After all verifications and approvals, the payroll is computed.</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22</a:t>
            </a:fld>
            <a:endParaRPr lang="en-US"/>
          </a:p>
        </p:txBody>
      </p:sp>
    </p:spTree>
    <p:extLst>
      <p:ext uri="{BB962C8B-B14F-4D97-AF65-F5344CB8AC3E}">
        <p14:creationId xmlns:p14="http://schemas.microsoft.com/office/powerpoint/2010/main" val="1476548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is the</a:t>
            </a:r>
            <a:r>
              <a:rPr lang="en-PH" baseline="0" dirty="0" smtClean="0"/>
              <a:t> Pay-out schedule.  [CHECK IF BEING FOLLOWED]</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23</a:t>
            </a:fld>
            <a:endParaRPr lang="en-US"/>
          </a:p>
        </p:txBody>
      </p:sp>
    </p:spTree>
    <p:extLst>
      <p:ext uri="{BB962C8B-B14F-4D97-AF65-F5344CB8AC3E}">
        <p14:creationId xmlns:p14="http://schemas.microsoft.com/office/powerpoint/2010/main" val="116204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We have talked a bit about the CV</a:t>
            </a:r>
            <a:r>
              <a:rPr lang="en-PH" baseline="0" dirty="0" smtClean="0"/>
              <a:t> Forms.  We will now look at these forms in more detail. </a:t>
            </a:r>
            <a:r>
              <a:rPr lang="en-PH" dirty="0" smtClean="0"/>
              <a:t>[READ AND DISCUSS] </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24</a:t>
            </a:fld>
            <a:endParaRPr lang="en-US"/>
          </a:p>
        </p:txBody>
      </p:sp>
    </p:spTree>
    <p:extLst>
      <p:ext uri="{BB962C8B-B14F-4D97-AF65-F5344CB8AC3E}">
        <p14:creationId xmlns:p14="http://schemas.microsoft.com/office/powerpoint/2010/main" val="863984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[READ AND DISCUSS] </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25</a:t>
            </a:fld>
            <a:endParaRPr lang="en-US"/>
          </a:p>
        </p:txBody>
      </p:sp>
    </p:spTree>
    <p:extLst>
      <p:ext uri="{BB962C8B-B14F-4D97-AF65-F5344CB8AC3E}">
        <p14:creationId xmlns:p14="http://schemas.microsoft.com/office/powerpoint/2010/main" val="178696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is what</a:t>
            </a:r>
            <a:r>
              <a:rPr lang="en-PH" baseline="0" dirty="0" smtClean="0"/>
              <a:t> CV Form 1, or </a:t>
            </a:r>
            <a:r>
              <a:rPr lang="en-PH" baseline="0" dirty="0" err="1" smtClean="0"/>
              <a:t>Masterlist</a:t>
            </a:r>
            <a:r>
              <a:rPr lang="en-PH" baseline="0" dirty="0" smtClean="0"/>
              <a:t>, looks like.  All the information about you, needed by the Pantawid Program, is listed here.</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26</a:t>
            </a:fld>
            <a:endParaRPr lang="en-US"/>
          </a:p>
        </p:txBody>
      </p:sp>
    </p:spTree>
    <p:extLst>
      <p:ext uri="{BB962C8B-B14F-4D97-AF65-F5344CB8AC3E}">
        <p14:creationId xmlns:p14="http://schemas.microsoft.com/office/powerpoint/2010/main" val="2871925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CV Form 2 covers education.  This form is prepared</a:t>
            </a:r>
            <a:r>
              <a:rPr lang="en-PH" baseline="0" dirty="0" smtClean="0"/>
              <a:t> by someone in your </a:t>
            </a:r>
            <a:r>
              <a:rPr lang="en-PH" baseline="0" dirty="0" err="1" smtClean="0"/>
              <a:t>childrens</a:t>
            </a:r>
            <a:r>
              <a:rPr lang="en-PH" baseline="0" dirty="0" smtClean="0"/>
              <a:t>’ schools, based on attendance records. </a:t>
            </a:r>
            <a:r>
              <a:rPr lang="en-PH" dirty="0" smtClean="0"/>
              <a:t>[READ AND DISCUSS] </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27</a:t>
            </a:fld>
            <a:endParaRPr lang="en-US"/>
          </a:p>
        </p:txBody>
      </p:sp>
    </p:spTree>
    <p:extLst>
      <p:ext uri="{BB962C8B-B14F-4D97-AF65-F5344CB8AC3E}">
        <p14:creationId xmlns:p14="http://schemas.microsoft.com/office/powerpoint/2010/main" val="20218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CV Form 3 covers your health benefit.  This is filled up by the Midwives, based on the BHS logbook, and signed by the City/Municipal Health Officer.  So it’s very important that when you visit the BHS, your visit is recorded in the BHS logbook. [READ AND DISCUSS] </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28</a:t>
            </a:fld>
            <a:endParaRPr lang="en-US"/>
          </a:p>
        </p:txBody>
      </p:sp>
    </p:spTree>
    <p:extLst>
      <p:ext uri="{BB962C8B-B14F-4D97-AF65-F5344CB8AC3E}">
        <p14:creationId xmlns:p14="http://schemas.microsoft.com/office/powerpoint/2010/main" val="2516461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CV Form 4 contains your attendance to the monthly FDS,</a:t>
            </a:r>
            <a:r>
              <a:rPr lang="en-PH" baseline="0" dirty="0" smtClean="0"/>
              <a:t> based on the FDS attendance sheet.  This form is prepared by the City/Municipal Link(s).</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29</a:t>
            </a:fld>
            <a:endParaRPr lang="en-US"/>
          </a:p>
        </p:txBody>
      </p:sp>
    </p:spTree>
    <p:extLst>
      <p:ext uri="{BB962C8B-B14F-4D97-AF65-F5344CB8AC3E}">
        <p14:creationId xmlns:p14="http://schemas.microsoft.com/office/powerpoint/2010/main" val="8345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The Pantawid </a:t>
            </a:r>
            <a:r>
              <a:rPr lang="en-PH" dirty="0" err="1" smtClean="0"/>
              <a:t>Pamilyang</a:t>
            </a:r>
            <a:r>
              <a:rPr lang="en-PH" dirty="0" smtClean="0"/>
              <a:t> Pilipino Program, or Pantawid Program, is a program of the government through the Department of Social Welfare and Development,</a:t>
            </a:r>
            <a:r>
              <a:rPr lang="en-PH" baseline="0" dirty="0" smtClean="0"/>
              <a:t> in which you are enrolled as a member.</a:t>
            </a:r>
            <a:endParaRPr lang="en-PH" dirty="0" smtClean="0"/>
          </a:p>
          <a:p>
            <a:r>
              <a:rPr lang="en-PH" dirty="0" smtClean="0"/>
              <a:t>i-Pantawid,</a:t>
            </a:r>
            <a:r>
              <a:rPr lang="en-PH" baseline="0" dirty="0" smtClean="0"/>
              <a:t> on the other hand, is a private sector project.  You may recall we discussed this at the Foundation Session. [EMPHASIZE DIFFERENCE]</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[QUIZ THE PARTICIPANTS</a:t>
            </a:r>
            <a:r>
              <a:rPr lang="en-PH" baseline="0" dirty="0" smtClean="0"/>
              <a:t> ON THE SUMMARY OF CONDITIONALITIES]</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30</a:t>
            </a:fld>
            <a:endParaRPr lang="en-US"/>
          </a:p>
        </p:txBody>
      </p:sp>
    </p:spTree>
    <p:extLst>
      <p:ext uri="{BB962C8B-B14F-4D97-AF65-F5344CB8AC3E}">
        <p14:creationId xmlns:p14="http://schemas.microsoft.com/office/powerpoint/2010/main" val="4018527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Now you know how the DSWD monitors your compliance.  Are you sure that the monitoring is correct?  How can you</a:t>
            </a:r>
            <a:r>
              <a:rPr lang="en-PH" baseline="0" dirty="0" smtClean="0"/>
              <a:t> make sure that it’s correct? [SOLICIT IDEAS]  You can only be sure that the DSWD monitoring is correct if you monitor your own compliance.</a:t>
            </a:r>
          </a:p>
          <a:p>
            <a:r>
              <a:rPr lang="en-PH" baseline="0" dirty="0" smtClean="0"/>
              <a:t>How can we do this?  You have to make sure about your child’s attendance.  When he goes out the door in the morning, how sure are you that he did attend school?  Do you write down when he attends?  Do you write down when he’s absent?</a:t>
            </a:r>
          </a:p>
          <a:p>
            <a:r>
              <a:rPr lang="en-PH" baseline="0" dirty="0" smtClean="0"/>
              <a:t>For health, do you write down when you visit the health </a:t>
            </a:r>
            <a:r>
              <a:rPr lang="en-PH" baseline="0" dirty="0" err="1" smtClean="0"/>
              <a:t>center</a:t>
            </a:r>
            <a:r>
              <a:rPr lang="en-PH" baseline="0" dirty="0" smtClean="0"/>
              <a:t>?</a:t>
            </a:r>
          </a:p>
          <a:p>
            <a:r>
              <a:rPr lang="en-PH" baseline="0" dirty="0" smtClean="0"/>
              <a:t>For FDS, do you document every FDS in your </a:t>
            </a:r>
            <a:r>
              <a:rPr lang="en-PH" baseline="0" dirty="0" err="1" smtClean="0"/>
              <a:t>Tala-arawan</a:t>
            </a:r>
            <a:r>
              <a:rPr lang="en-PH" baseline="0" dirty="0" smtClean="0"/>
              <a:t>?</a:t>
            </a:r>
          </a:p>
          <a:p>
            <a:r>
              <a:rPr lang="en-PH" baseline="0" dirty="0" smtClean="0"/>
              <a:t>Only if you do self-monitoring can you be sure that the amount you receive every 2 months is correct.</a:t>
            </a:r>
          </a:p>
          <a:p>
            <a:r>
              <a:rPr lang="en-PH" baseline="0" dirty="0" smtClean="0"/>
              <a:t>[IF FORM BM3 IS TO BE PROVIDED, DISTRIBUTE AND TEACH THE PARTICIPANTS HOW TO FILL THIS UP.  IF NO FORM BM3 IS TO BE PROVIDED, ENCOURAGE THE PARTICIPANTS TO LOG THEIR COMPLIANCE ON THEIR TALA-ARAWAN.]</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31</a:t>
            </a:fld>
            <a:endParaRPr lang="en-US"/>
          </a:p>
        </p:txBody>
      </p:sp>
    </p:spTree>
    <p:extLst>
      <p:ext uri="{BB962C8B-B14F-4D97-AF65-F5344CB8AC3E}">
        <p14:creationId xmlns:p14="http://schemas.microsoft.com/office/powerpoint/2010/main" val="222187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We</a:t>
            </a:r>
            <a:r>
              <a:rPr lang="en-PH" baseline="0" dirty="0" smtClean="0"/>
              <a:t> will now talk about the Grievance Redress System or GRS. </a:t>
            </a:r>
            <a:r>
              <a:rPr lang="en-PH" sz="1200" i="1" dirty="0" err="1" smtClean="0">
                <a:solidFill>
                  <a:srgbClr val="FF0000"/>
                </a:solidFill>
              </a:rPr>
              <a:t>Mayroon</a:t>
            </a:r>
            <a:r>
              <a:rPr lang="en-PH" sz="1200" i="1" dirty="0" smtClean="0">
                <a:solidFill>
                  <a:srgbClr val="FF0000"/>
                </a:solidFill>
              </a:rPr>
              <a:t> </a:t>
            </a:r>
            <a:r>
              <a:rPr lang="en-PH" sz="1200" i="1" dirty="0" err="1" smtClean="0">
                <a:solidFill>
                  <a:srgbClr val="FF0000"/>
                </a:solidFill>
              </a:rPr>
              <a:t>ba</a:t>
            </a:r>
            <a:r>
              <a:rPr lang="en-PH" sz="1200" i="1" dirty="0" smtClean="0">
                <a:solidFill>
                  <a:srgbClr val="FF0000"/>
                </a:solidFill>
              </a:rPr>
              <a:t> </a:t>
            </a:r>
            <a:r>
              <a:rPr lang="en-PH" sz="1200" i="1" dirty="0" err="1" smtClean="0">
                <a:solidFill>
                  <a:srgbClr val="FF0000"/>
                </a:solidFill>
              </a:rPr>
              <a:t>kayong</a:t>
            </a:r>
            <a:r>
              <a:rPr lang="en-PH" sz="1200" i="1" dirty="0" smtClean="0">
                <a:solidFill>
                  <a:srgbClr val="FF0000"/>
                </a:solidFill>
              </a:rPr>
              <a:t> </a:t>
            </a:r>
            <a:r>
              <a:rPr lang="en-PH" sz="1200" i="1" dirty="0" err="1" smtClean="0">
                <a:solidFill>
                  <a:srgbClr val="FF0000"/>
                </a:solidFill>
              </a:rPr>
              <a:t>gustong</a:t>
            </a:r>
            <a:r>
              <a:rPr lang="en-PH" sz="1200" i="1" dirty="0" smtClean="0">
                <a:solidFill>
                  <a:srgbClr val="FF0000"/>
                </a:solidFill>
              </a:rPr>
              <a:t> </a:t>
            </a:r>
            <a:r>
              <a:rPr lang="en-PH" sz="1200" i="1" dirty="0" err="1" smtClean="0">
                <a:solidFill>
                  <a:srgbClr val="FF0000"/>
                </a:solidFill>
              </a:rPr>
              <a:t>iparating</a:t>
            </a:r>
            <a:r>
              <a:rPr lang="en-PH" sz="1200" i="1" dirty="0" smtClean="0">
                <a:solidFill>
                  <a:srgbClr val="FF0000"/>
                </a:solidFill>
              </a:rPr>
              <a:t> </a:t>
            </a:r>
            <a:r>
              <a:rPr lang="en-PH" sz="1200" i="1" dirty="0" err="1" smtClean="0">
                <a:solidFill>
                  <a:srgbClr val="FF0000"/>
                </a:solidFill>
              </a:rPr>
              <a:t>sa</a:t>
            </a:r>
            <a:r>
              <a:rPr lang="en-PH" sz="1200" i="1" dirty="0" smtClean="0">
                <a:solidFill>
                  <a:srgbClr val="FF0000"/>
                </a:solidFill>
              </a:rPr>
              <a:t> </a:t>
            </a:r>
            <a:r>
              <a:rPr lang="en-PH" sz="1200" i="1" dirty="0" err="1" smtClean="0">
                <a:solidFill>
                  <a:srgbClr val="FF0000"/>
                </a:solidFill>
              </a:rPr>
              <a:t>mga</a:t>
            </a:r>
            <a:r>
              <a:rPr lang="en-PH" sz="1200" i="1" dirty="0" smtClean="0">
                <a:solidFill>
                  <a:srgbClr val="FF0000"/>
                </a:solidFill>
              </a:rPr>
              <a:t> </a:t>
            </a:r>
            <a:r>
              <a:rPr lang="en-PH" sz="1200" i="1" dirty="0" err="1" smtClean="0">
                <a:solidFill>
                  <a:srgbClr val="FF0000"/>
                </a:solidFill>
              </a:rPr>
              <a:t>namamahala</a:t>
            </a:r>
            <a:r>
              <a:rPr lang="en-PH" sz="1200" i="1" dirty="0" smtClean="0">
                <a:solidFill>
                  <a:srgbClr val="FF0000"/>
                </a:solidFill>
              </a:rPr>
              <a:t> </a:t>
            </a:r>
            <a:r>
              <a:rPr lang="en-PH" sz="1200" i="1" dirty="0" err="1" smtClean="0">
                <a:solidFill>
                  <a:srgbClr val="FF0000"/>
                </a:solidFill>
              </a:rPr>
              <a:t>sa</a:t>
            </a:r>
            <a:r>
              <a:rPr lang="en-PH" sz="1200" i="1" dirty="0" smtClean="0">
                <a:solidFill>
                  <a:srgbClr val="FF0000"/>
                </a:solidFill>
              </a:rPr>
              <a:t> Pantawid Program?  </a:t>
            </a:r>
            <a:r>
              <a:rPr lang="en-PH" sz="1200" i="0" dirty="0" smtClean="0">
                <a:solidFill>
                  <a:srgbClr val="FF0000"/>
                </a:solidFill>
              </a:rPr>
              <a:t>If you have any concerns or suggestions for the Pantawid Program management, you can submit this through the GRS.</a:t>
            </a:r>
          </a:p>
          <a:p>
            <a:pPr marL="0" marR="0" indent="0" algn="l" defTabSz="914400" rtl="0" eaLnBrk="1" fontAlgn="auto" latinLnBrk="0" hangingPunct="1">
              <a:lnSpc>
                <a:spcPct val="100000"/>
              </a:lnSpc>
              <a:spcBef>
                <a:spcPts val="0"/>
              </a:spcBef>
              <a:spcAft>
                <a:spcPts val="0"/>
              </a:spcAft>
              <a:buClrTx/>
              <a:buSzTx/>
              <a:buFontTx/>
              <a:buNone/>
              <a:tabLst/>
              <a:defRPr/>
            </a:pPr>
            <a:r>
              <a:rPr lang="en-PH" sz="1200" i="0" dirty="0" smtClean="0">
                <a:solidFill>
                  <a:srgbClr val="FF0000"/>
                </a:solidFill>
              </a:rPr>
              <a:t>The GRS is a formal system that goes through several steps. [READ STEPS]</a:t>
            </a:r>
            <a:endParaRPr lang="en-PH" sz="1200" i="1" dirty="0" smtClean="0">
              <a:solidFill>
                <a:srgbClr val="FF0000"/>
              </a:solidFill>
            </a:endParaRPr>
          </a:p>
          <a:p>
            <a:endParaRPr lang="en-PH" dirty="0" smtClean="0"/>
          </a:p>
          <a:p>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32</a:t>
            </a:fld>
            <a:endParaRPr lang="en-US"/>
          </a:p>
        </p:txBody>
      </p:sp>
    </p:spTree>
    <p:extLst>
      <p:ext uri="{BB962C8B-B14F-4D97-AF65-F5344CB8AC3E}">
        <p14:creationId xmlns:p14="http://schemas.microsoft.com/office/powerpoint/2010/main" val="2387601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You can submit a concern or suggestion for improvement in several ways. [READ AND DISCUSS]  You can also submit a concern or suggestion for improvement to the facilitator</a:t>
            </a:r>
            <a:r>
              <a:rPr lang="en-PH" baseline="0" dirty="0" smtClean="0"/>
              <a:t> of the FDS.</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33</a:t>
            </a:fld>
            <a:endParaRPr lang="en-US"/>
          </a:p>
        </p:txBody>
      </p:sp>
    </p:spTree>
    <p:extLst>
      <p:ext uri="{BB962C8B-B14F-4D97-AF65-F5344CB8AC3E}">
        <p14:creationId xmlns:p14="http://schemas.microsoft.com/office/powerpoint/2010/main" val="3345223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There is a GRS</a:t>
            </a:r>
            <a:r>
              <a:rPr lang="en-PH" baseline="0" dirty="0" smtClean="0"/>
              <a:t> Form, just to ensure that all the information you are giving to resolve your concern or suggestion is complete.  This form is available at the city/municipal Pantawid office.  Again, even if you don’t have this form, it shouldn’t stop you from submitting a concern or suggestion.  And if you do submit a concern or suggestion, make a copy in your </a:t>
            </a:r>
            <a:r>
              <a:rPr lang="en-PH" baseline="0" dirty="0" err="1" smtClean="0"/>
              <a:t>Tala-arawan</a:t>
            </a:r>
            <a:r>
              <a:rPr lang="en-PH" baseline="0" dirty="0" smtClean="0"/>
              <a:t>, and follow-up progress from time to time.</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34</a:t>
            </a:fld>
            <a:endParaRPr lang="en-US"/>
          </a:p>
        </p:txBody>
      </p:sp>
    </p:spTree>
    <p:extLst>
      <p:ext uri="{BB962C8B-B14F-4D97-AF65-F5344CB8AC3E}">
        <p14:creationId xmlns:p14="http://schemas.microsoft.com/office/powerpoint/2010/main" val="1377577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One of the main goals of Pantawid is to ensure your children have</a:t>
            </a:r>
            <a:r>
              <a:rPr lang="en-PH" baseline="0" dirty="0" smtClean="0"/>
              <a:t> the opportunity to go to school.  This is one child of a Pantawid member who graduated high school as valedictorian.  Congratulations, Christine Mae!  And congratulations to all your children who are enabled to stay in school and complete at least </a:t>
            </a:r>
            <a:r>
              <a:rPr lang="en-PH" baseline="0" smtClean="0"/>
              <a:t>secondary education.</a:t>
            </a:r>
            <a:endParaRPr lang="en-PH" dirty="0"/>
          </a:p>
        </p:txBody>
      </p:sp>
      <p:sp>
        <p:nvSpPr>
          <p:cNvPr id="4" name="Slide Number Placeholder 3"/>
          <p:cNvSpPr>
            <a:spLocks noGrp="1"/>
          </p:cNvSpPr>
          <p:nvPr>
            <p:ph type="sldNum" sz="quarter" idx="10"/>
          </p:nvPr>
        </p:nvSpPr>
        <p:spPr/>
        <p:txBody>
          <a:bodyPr/>
          <a:lstStyle/>
          <a:p>
            <a:fld id="{6C63221C-6212-4A0A-ACD3-FE26817B29C3}" type="slidenum">
              <a:rPr lang="en-US" smtClean="0"/>
              <a:t>35</a:t>
            </a:fld>
            <a:endParaRPr lang="en-US"/>
          </a:p>
        </p:txBody>
      </p:sp>
    </p:spTree>
    <p:extLst>
      <p:ext uri="{BB962C8B-B14F-4D97-AF65-F5344CB8AC3E}">
        <p14:creationId xmlns:p14="http://schemas.microsoft.com/office/powerpoint/2010/main" val="253239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[READ</a:t>
            </a:r>
            <a:r>
              <a:rPr lang="en-PH" baseline="0" dirty="0" smtClean="0"/>
              <a:t> &amp; DISCUSS]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[YOU CAN ASK THE PARTICIPANTS TO GIVE THE CONDITIONALITIES, ENSURING</a:t>
            </a:r>
            <a:r>
              <a:rPr lang="en-PH" baseline="0" dirty="0" smtClean="0"/>
              <a:t> COMPLETENESS]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[YOU CAN ASK THE PARTICIPANTS TO GIVE THE CONDITIONALITIES, ENSURING</a:t>
            </a:r>
            <a:r>
              <a:rPr lang="en-PH" baseline="0" dirty="0" smtClean="0"/>
              <a:t> COMPLETENESS]</a:t>
            </a:r>
            <a:endParaRPr lang="en-P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[YOU CAN ASK THE PARTICIPANTS TO GIVE THE CONDITIONALITIES, ENSURING</a:t>
            </a:r>
            <a:r>
              <a:rPr lang="en-PH" baseline="0" dirty="0" smtClean="0"/>
              <a:t> COMPLETENESS]</a:t>
            </a:r>
            <a:endParaRPr lang="en-PH" dirty="0" smtClean="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[QUIZ THE PARTICIPANTS ON THE AMOUNTS BEFORE SHOWING SLIDE]</a:t>
            </a:r>
          </a:p>
          <a:p>
            <a:r>
              <a:rPr lang="en-PH" dirty="0" smtClean="0"/>
              <a:t>A new benefit starting this 2017 is the rice subsidy of P600 per month.</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2A61E-48FD-4F96-85A2-4E092D9FE7A4}" type="slidenum">
              <a:rPr lang="en-US" smtClean="0"/>
              <a:t>‹#›</a:t>
            </a:fld>
            <a:endParaRPr lang="en-US"/>
          </a:p>
        </p:txBody>
      </p:sp>
    </p:spTree>
    <p:extLst>
      <p:ext uri="{BB962C8B-B14F-4D97-AF65-F5344CB8AC3E}">
        <p14:creationId xmlns:p14="http://schemas.microsoft.com/office/powerpoint/2010/main" val="52937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800"/>
            </a:lvl1pPr>
          </a:lstStyle>
          <a:p>
            <a:fld id="{55F2A61E-48FD-4F96-85A2-4E092D9FE7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4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vl1pPr>
          </a:lstStyle>
          <a:p>
            <a:fld id="{55F2A61E-48FD-4F96-85A2-4E092D9FE7A4}" type="slidenum">
              <a:rPr lang="en-US" smtClean="0"/>
              <a:pPr/>
              <a:t>‹#›</a:t>
            </a:fld>
            <a:endParaRPr lang="en-US" dirty="0"/>
          </a:p>
        </p:txBody>
      </p:sp>
    </p:spTree>
    <p:extLst>
      <p:ext uri="{BB962C8B-B14F-4D97-AF65-F5344CB8AC3E}">
        <p14:creationId xmlns:p14="http://schemas.microsoft.com/office/powerpoint/2010/main" val="270445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solidFill>
                  <a:prstClr val="black">
                    <a:tint val="75000"/>
                  </a:prstClr>
                </a:solidFill>
              </a:rPr>
              <a:t>i-Pantawid eFDS 1</a:t>
            </a:r>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2049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solidFill>
                  <a:prstClr val="black">
                    <a:tint val="75000"/>
                  </a:prstClr>
                </a:solidFill>
              </a:rPr>
              <a:t>i-Pantawid eFDS 1</a:t>
            </a:r>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33037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48004" y="443423"/>
            <a:ext cx="3522482" cy="57180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3963284" y="443423"/>
            <a:ext cx="1972056" cy="57180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8" name="bk object 18"/>
          <p:cNvSpPr/>
          <p:nvPr/>
        </p:nvSpPr>
        <p:spPr>
          <a:xfrm>
            <a:off x="5830580" y="443423"/>
            <a:ext cx="1712466" cy="57180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9" name="bk object 19"/>
          <p:cNvSpPr/>
          <p:nvPr/>
        </p:nvSpPr>
        <p:spPr>
          <a:xfrm>
            <a:off x="638793" y="1142482"/>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solidFill>
                <a:prstClr val="black"/>
              </a:solidFill>
            </a:endParaRPr>
          </a:p>
        </p:txBody>
      </p:sp>
      <p:sp>
        <p:nvSpPr>
          <p:cNvPr id="20" name="bk object 20"/>
          <p:cNvSpPr/>
          <p:nvPr/>
        </p:nvSpPr>
        <p:spPr>
          <a:xfrm>
            <a:off x="854963" y="5318759"/>
            <a:ext cx="7246620" cy="0"/>
          </a:xfrm>
          <a:custGeom>
            <a:avLst/>
            <a:gdLst/>
            <a:ahLst/>
            <a:cxnLst/>
            <a:rect l="l" t="t" r="r" b="b"/>
            <a:pathLst>
              <a:path w="7246620">
                <a:moveTo>
                  <a:pt x="0" y="0"/>
                </a:moveTo>
                <a:lnTo>
                  <a:pt x="7246619" y="0"/>
                </a:lnTo>
              </a:path>
            </a:pathLst>
          </a:custGeom>
          <a:ln w="9143">
            <a:solidFill>
              <a:srgbClr val="D9D9D9"/>
            </a:solidFill>
          </a:ln>
        </p:spPr>
        <p:txBody>
          <a:bodyPr wrap="square" lIns="0" tIns="0" rIns="0" bIns="0" rtlCol="0"/>
          <a:lstStyle/>
          <a:p>
            <a:endParaRPr>
              <a:solidFill>
                <a:prstClr val="black"/>
              </a:solidFill>
            </a:endParaRPr>
          </a:p>
        </p:txBody>
      </p:sp>
      <p:sp>
        <p:nvSpPr>
          <p:cNvPr id="21" name="bk object 21"/>
          <p:cNvSpPr/>
          <p:nvPr/>
        </p:nvSpPr>
        <p:spPr>
          <a:xfrm>
            <a:off x="854963" y="4753355"/>
            <a:ext cx="7246620" cy="0"/>
          </a:xfrm>
          <a:custGeom>
            <a:avLst/>
            <a:gdLst/>
            <a:ahLst/>
            <a:cxnLst/>
            <a:rect l="l" t="t" r="r" b="b"/>
            <a:pathLst>
              <a:path w="7246620">
                <a:moveTo>
                  <a:pt x="0" y="0"/>
                </a:moveTo>
                <a:lnTo>
                  <a:pt x="7246619" y="0"/>
                </a:lnTo>
              </a:path>
            </a:pathLst>
          </a:custGeom>
          <a:ln w="9143">
            <a:solidFill>
              <a:srgbClr val="D9D9D9"/>
            </a:solidFill>
          </a:ln>
        </p:spPr>
        <p:txBody>
          <a:bodyPr wrap="square" lIns="0" tIns="0" rIns="0" bIns="0" rtlCol="0"/>
          <a:lstStyle/>
          <a:p>
            <a:endParaRPr>
              <a:solidFill>
                <a:prstClr val="black"/>
              </a:solidFill>
            </a:endParaRPr>
          </a:p>
        </p:txBody>
      </p:sp>
      <p:sp>
        <p:nvSpPr>
          <p:cNvPr id="22" name="bk object 22"/>
          <p:cNvSpPr/>
          <p:nvPr/>
        </p:nvSpPr>
        <p:spPr>
          <a:xfrm>
            <a:off x="854963" y="4189476"/>
            <a:ext cx="7246620" cy="0"/>
          </a:xfrm>
          <a:custGeom>
            <a:avLst/>
            <a:gdLst/>
            <a:ahLst/>
            <a:cxnLst/>
            <a:rect l="l" t="t" r="r" b="b"/>
            <a:pathLst>
              <a:path w="7246620">
                <a:moveTo>
                  <a:pt x="0" y="0"/>
                </a:moveTo>
                <a:lnTo>
                  <a:pt x="7246619" y="0"/>
                </a:lnTo>
              </a:path>
            </a:pathLst>
          </a:custGeom>
          <a:ln w="9143">
            <a:solidFill>
              <a:srgbClr val="D9D9D9"/>
            </a:solidFill>
          </a:ln>
        </p:spPr>
        <p:txBody>
          <a:bodyPr wrap="square" lIns="0" tIns="0" rIns="0" bIns="0" rtlCol="0"/>
          <a:lstStyle/>
          <a:p>
            <a:endParaRPr>
              <a:solidFill>
                <a:prstClr val="black"/>
              </a:solidFill>
            </a:endParaRPr>
          </a:p>
        </p:txBody>
      </p:sp>
      <p:sp>
        <p:nvSpPr>
          <p:cNvPr id="23" name="bk object 23"/>
          <p:cNvSpPr/>
          <p:nvPr/>
        </p:nvSpPr>
        <p:spPr>
          <a:xfrm>
            <a:off x="854963" y="3624072"/>
            <a:ext cx="7246620" cy="0"/>
          </a:xfrm>
          <a:custGeom>
            <a:avLst/>
            <a:gdLst/>
            <a:ahLst/>
            <a:cxnLst/>
            <a:rect l="l" t="t" r="r" b="b"/>
            <a:pathLst>
              <a:path w="7246620">
                <a:moveTo>
                  <a:pt x="0" y="0"/>
                </a:moveTo>
                <a:lnTo>
                  <a:pt x="7246619" y="0"/>
                </a:lnTo>
              </a:path>
            </a:pathLst>
          </a:custGeom>
          <a:ln w="9143">
            <a:solidFill>
              <a:srgbClr val="D9D9D9"/>
            </a:solidFill>
          </a:ln>
        </p:spPr>
        <p:txBody>
          <a:bodyPr wrap="square" lIns="0" tIns="0" rIns="0" bIns="0" rtlCol="0"/>
          <a:lstStyle/>
          <a:p>
            <a:endParaRPr>
              <a:solidFill>
                <a:prstClr val="black"/>
              </a:solidFill>
            </a:endParaRPr>
          </a:p>
        </p:txBody>
      </p:sp>
      <p:sp>
        <p:nvSpPr>
          <p:cNvPr id="24" name="bk object 24"/>
          <p:cNvSpPr/>
          <p:nvPr/>
        </p:nvSpPr>
        <p:spPr>
          <a:xfrm>
            <a:off x="854963" y="3060192"/>
            <a:ext cx="7246620" cy="0"/>
          </a:xfrm>
          <a:custGeom>
            <a:avLst/>
            <a:gdLst/>
            <a:ahLst/>
            <a:cxnLst/>
            <a:rect l="l" t="t" r="r" b="b"/>
            <a:pathLst>
              <a:path w="7246620">
                <a:moveTo>
                  <a:pt x="0" y="0"/>
                </a:moveTo>
                <a:lnTo>
                  <a:pt x="7246619" y="0"/>
                </a:lnTo>
              </a:path>
            </a:pathLst>
          </a:custGeom>
          <a:ln w="9143">
            <a:solidFill>
              <a:srgbClr val="D9D9D9"/>
            </a:solidFill>
          </a:ln>
        </p:spPr>
        <p:txBody>
          <a:bodyPr wrap="square" lIns="0" tIns="0" rIns="0" bIns="0" rtlCol="0"/>
          <a:lstStyle/>
          <a:p>
            <a:endParaRPr>
              <a:solidFill>
                <a:prstClr val="black"/>
              </a:solidFill>
            </a:endParaRPr>
          </a:p>
        </p:txBody>
      </p:sp>
      <p:sp>
        <p:nvSpPr>
          <p:cNvPr id="25" name="bk object 25"/>
          <p:cNvSpPr/>
          <p:nvPr/>
        </p:nvSpPr>
        <p:spPr>
          <a:xfrm>
            <a:off x="854963" y="2494788"/>
            <a:ext cx="7246620" cy="0"/>
          </a:xfrm>
          <a:custGeom>
            <a:avLst/>
            <a:gdLst/>
            <a:ahLst/>
            <a:cxnLst/>
            <a:rect l="l" t="t" r="r" b="b"/>
            <a:pathLst>
              <a:path w="7246620">
                <a:moveTo>
                  <a:pt x="0" y="0"/>
                </a:moveTo>
                <a:lnTo>
                  <a:pt x="7246619" y="0"/>
                </a:lnTo>
              </a:path>
            </a:pathLst>
          </a:custGeom>
          <a:ln w="9143">
            <a:solidFill>
              <a:srgbClr val="D9D9D9"/>
            </a:solidFill>
          </a:ln>
        </p:spPr>
        <p:txBody>
          <a:bodyPr wrap="square" lIns="0" tIns="0" rIns="0" bIns="0" rtlCol="0"/>
          <a:lstStyle/>
          <a:p>
            <a:endParaRPr>
              <a:solidFill>
                <a:prstClr val="black"/>
              </a:solidFill>
            </a:endParaRPr>
          </a:p>
        </p:txBody>
      </p:sp>
      <p:sp>
        <p:nvSpPr>
          <p:cNvPr id="26" name="bk object 26"/>
          <p:cNvSpPr/>
          <p:nvPr/>
        </p:nvSpPr>
        <p:spPr>
          <a:xfrm>
            <a:off x="854963" y="1930908"/>
            <a:ext cx="7246620" cy="0"/>
          </a:xfrm>
          <a:custGeom>
            <a:avLst/>
            <a:gdLst/>
            <a:ahLst/>
            <a:cxnLst/>
            <a:rect l="l" t="t" r="r" b="b"/>
            <a:pathLst>
              <a:path w="7246620">
                <a:moveTo>
                  <a:pt x="0" y="0"/>
                </a:moveTo>
                <a:lnTo>
                  <a:pt x="7246619" y="0"/>
                </a:lnTo>
              </a:path>
            </a:pathLst>
          </a:custGeom>
          <a:ln w="9143">
            <a:solidFill>
              <a:srgbClr val="D9D9D9"/>
            </a:solidFill>
          </a:ln>
        </p:spPr>
        <p:txBody>
          <a:bodyPr wrap="square" lIns="0" tIns="0" rIns="0" bIns="0" rtlCol="0"/>
          <a:lstStyle/>
          <a:p>
            <a:endParaRPr>
              <a:solidFill>
                <a:prstClr val="black"/>
              </a:solidFill>
            </a:endParaRPr>
          </a:p>
        </p:txBody>
      </p:sp>
      <p:sp>
        <p:nvSpPr>
          <p:cNvPr id="27" name="bk object 27"/>
          <p:cNvSpPr/>
          <p:nvPr/>
        </p:nvSpPr>
        <p:spPr>
          <a:xfrm>
            <a:off x="1150619" y="5605271"/>
            <a:ext cx="443484" cy="286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8" name="bk object 28"/>
          <p:cNvSpPr/>
          <p:nvPr/>
        </p:nvSpPr>
        <p:spPr>
          <a:xfrm>
            <a:off x="2185416" y="5367528"/>
            <a:ext cx="443484" cy="524256"/>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9" name="bk object 29"/>
          <p:cNvSpPr/>
          <p:nvPr/>
        </p:nvSpPr>
        <p:spPr>
          <a:xfrm>
            <a:off x="3220211" y="5052059"/>
            <a:ext cx="443484" cy="839724"/>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30" name="bk object 30"/>
          <p:cNvSpPr/>
          <p:nvPr/>
        </p:nvSpPr>
        <p:spPr>
          <a:xfrm>
            <a:off x="4256532" y="4024884"/>
            <a:ext cx="443484" cy="1866900"/>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1" name="bk object 31"/>
          <p:cNvSpPr/>
          <p:nvPr/>
        </p:nvSpPr>
        <p:spPr>
          <a:xfrm>
            <a:off x="5291328" y="3471671"/>
            <a:ext cx="443484" cy="242011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32" name="bk object 32"/>
          <p:cNvSpPr/>
          <p:nvPr/>
        </p:nvSpPr>
        <p:spPr>
          <a:xfrm>
            <a:off x="6326123" y="2916935"/>
            <a:ext cx="443483" cy="2974848"/>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33" name="bk object 33"/>
          <p:cNvSpPr/>
          <p:nvPr/>
        </p:nvSpPr>
        <p:spPr>
          <a:xfrm>
            <a:off x="7362443" y="2363723"/>
            <a:ext cx="441959" cy="3528060"/>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34" name="bk object 34"/>
          <p:cNvSpPr/>
          <p:nvPr/>
        </p:nvSpPr>
        <p:spPr>
          <a:xfrm>
            <a:off x="1209723" y="5645799"/>
            <a:ext cx="324529" cy="237160"/>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35" name="bk object 35"/>
          <p:cNvSpPr/>
          <p:nvPr/>
        </p:nvSpPr>
        <p:spPr>
          <a:xfrm>
            <a:off x="2244982" y="5408651"/>
            <a:ext cx="324517" cy="474308"/>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36" name="bk object 36"/>
          <p:cNvSpPr/>
          <p:nvPr/>
        </p:nvSpPr>
        <p:spPr>
          <a:xfrm>
            <a:off x="3280166" y="5092446"/>
            <a:ext cx="324517" cy="790514"/>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37" name="bk object 37"/>
          <p:cNvSpPr/>
          <p:nvPr/>
        </p:nvSpPr>
        <p:spPr>
          <a:xfrm>
            <a:off x="4315449" y="4064828"/>
            <a:ext cx="324529" cy="1818131"/>
          </a:xfrm>
          <a:prstGeom prst="rect">
            <a:avLst/>
          </a:prstGeom>
          <a:blipFill>
            <a:blip r:embed="rId15" cstate="print"/>
            <a:stretch>
              <a:fillRect/>
            </a:stretch>
          </a:blipFill>
        </p:spPr>
        <p:txBody>
          <a:bodyPr wrap="square" lIns="0" tIns="0" rIns="0" bIns="0" rtlCol="0"/>
          <a:lstStyle/>
          <a:p>
            <a:endParaRPr>
              <a:solidFill>
                <a:prstClr val="black"/>
              </a:solidFill>
            </a:endParaRPr>
          </a:p>
        </p:txBody>
      </p:sp>
      <p:sp>
        <p:nvSpPr>
          <p:cNvPr id="38" name="bk object 38"/>
          <p:cNvSpPr/>
          <p:nvPr/>
        </p:nvSpPr>
        <p:spPr>
          <a:xfrm>
            <a:off x="5350642" y="3511353"/>
            <a:ext cx="324529" cy="2371606"/>
          </a:xfrm>
          <a:prstGeom prst="rect">
            <a:avLst/>
          </a:prstGeom>
          <a:blipFill>
            <a:blip r:embed="rId16" cstate="print"/>
            <a:stretch>
              <a:fillRect/>
            </a:stretch>
          </a:blipFill>
        </p:spPr>
        <p:txBody>
          <a:bodyPr wrap="square" lIns="0" tIns="0" rIns="0" bIns="0" rtlCol="0"/>
          <a:lstStyle/>
          <a:p>
            <a:endParaRPr>
              <a:solidFill>
                <a:prstClr val="black"/>
              </a:solidFill>
            </a:endParaRPr>
          </a:p>
        </p:txBody>
      </p:sp>
      <p:sp>
        <p:nvSpPr>
          <p:cNvPr id="39" name="bk object 39"/>
          <p:cNvSpPr/>
          <p:nvPr/>
        </p:nvSpPr>
        <p:spPr>
          <a:xfrm>
            <a:off x="6385955" y="2958023"/>
            <a:ext cx="324517" cy="2924936"/>
          </a:xfrm>
          <a:prstGeom prst="rect">
            <a:avLst/>
          </a:prstGeom>
          <a:blipFill>
            <a:blip r:embed="rId17" cstate="print"/>
            <a:stretch>
              <a:fillRect/>
            </a:stretch>
          </a:blipFill>
        </p:spPr>
        <p:txBody>
          <a:bodyPr wrap="square" lIns="0" tIns="0" rIns="0" bIns="0" rtlCol="0"/>
          <a:lstStyle/>
          <a:p>
            <a:endParaRPr>
              <a:solidFill>
                <a:prstClr val="black"/>
              </a:solidFill>
            </a:endParaRPr>
          </a:p>
        </p:txBody>
      </p:sp>
      <p:sp>
        <p:nvSpPr>
          <p:cNvPr id="40" name="bk object 40"/>
          <p:cNvSpPr/>
          <p:nvPr/>
        </p:nvSpPr>
        <p:spPr>
          <a:xfrm>
            <a:off x="7421117" y="2404673"/>
            <a:ext cx="324529" cy="3478286"/>
          </a:xfrm>
          <a:prstGeom prst="rect">
            <a:avLst/>
          </a:prstGeom>
          <a:blipFill>
            <a:blip r:embed="rId18" cstate="print"/>
            <a:stretch>
              <a:fillRect/>
            </a:stretch>
          </a:blipFill>
        </p:spPr>
        <p:txBody>
          <a:bodyPr wrap="square" lIns="0" tIns="0" rIns="0" bIns="0" rtlCol="0"/>
          <a:lstStyle/>
          <a:p>
            <a:endParaRPr>
              <a:solidFill>
                <a:prstClr val="black"/>
              </a:solidFill>
            </a:endParaRPr>
          </a:p>
        </p:txBody>
      </p:sp>
      <p:sp>
        <p:nvSpPr>
          <p:cNvPr id="41" name="bk object 41"/>
          <p:cNvSpPr/>
          <p:nvPr/>
        </p:nvSpPr>
        <p:spPr>
          <a:xfrm>
            <a:off x="854963" y="5882640"/>
            <a:ext cx="7246620" cy="0"/>
          </a:xfrm>
          <a:custGeom>
            <a:avLst/>
            <a:gdLst/>
            <a:ahLst/>
            <a:cxnLst/>
            <a:rect l="l" t="t" r="r" b="b"/>
            <a:pathLst>
              <a:path w="7246620">
                <a:moveTo>
                  <a:pt x="0" y="0"/>
                </a:moveTo>
                <a:lnTo>
                  <a:pt x="7246619" y="0"/>
                </a:lnTo>
              </a:path>
            </a:pathLst>
          </a:custGeom>
          <a:ln w="12191">
            <a:solidFill>
              <a:srgbClr val="D9D9D9"/>
            </a:solidFill>
          </a:ln>
        </p:spPr>
        <p:txBody>
          <a:bodyPr wrap="square" lIns="0" tIns="0" rIns="0" bIns="0" rtlCol="0"/>
          <a:lstStyle/>
          <a:p>
            <a:endParaRPr>
              <a:solidFill>
                <a:prstClr val="black"/>
              </a:solidFill>
            </a:endParaRPr>
          </a:p>
        </p:txBody>
      </p:sp>
      <p:sp>
        <p:nvSpPr>
          <p:cNvPr id="42" name="bk object 42"/>
          <p:cNvSpPr/>
          <p:nvPr/>
        </p:nvSpPr>
        <p:spPr>
          <a:xfrm>
            <a:off x="1293875" y="2289048"/>
            <a:ext cx="6367272" cy="3602736"/>
          </a:xfrm>
          <a:prstGeom prst="rect">
            <a:avLst/>
          </a:prstGeom>
          <a:blipFill>
            <a:blip r:embed="rId19" cstate="print"/>
            <a:stretch>
              <a:fillRect/>
            </a:stretch>
          </a:blipFill>
        </p:spPr>
        <p:txBody>
          <a:bodyPr wrap="square" lIns="0" tIns="0" rIns="0" bIns="0" rtlCol="0"/>
          <a:lstStyle/>
          <a:p>
            <a:endParaRPr>
              <a:solidFill>
                <a:prstClr val="black"/>
              </a:solidFill>
            </a:endParaRPr>
          </a:p>
        </p:txBody>
      </p:sp>
      <p:sp>
        <p:nvSpPr>
          <p:cNvPr id="43" name="bk object 43"/>
          <p:cNvSpPr/>
          <p:nvPr/>
        </p:nvSpPr>
        <p:spPr>
          <a:xfrm>
            <a:off x="1372493" y="5509259"/>
            <a:ext cx="1035050" cy="300990"/>
          </a:xfrm>
          <a:custGeom>
            <a:avLst/>
            <a:gdLst/>
            <a:ahLst/>
            <a:cxnLst/>
            <a:rect l="l" t="t" r="r" b="b"/>
            <a:pathLst>
              <a:path w="1035050" h="300989">
                <a:moveTo>
                  <a:pt x="0" y="300453"/>
                </a:moveTo>
                <a:lnTo>
                  <a:pt x="1034795" y="0"/>
                </a:lnTo>
              </a:path>
            </a:pathLst>
          </a:custGeom>
          <a:ln w="38099">
            <a:solidFill>
              <a:srgbClr val="C0504D"/>
            </a:solidFill>
          </a:ln>
        </p:spPr>
        <p:txBody>
          <a:bodyPr wrap="square" lIns="0" tIns="0" rIns="0" bIns="0" rtlCol="0"/>
          <a:lstStyle/>
          <a:p>
            <a:endParaRPr>
              <a:solidFill>
                <a:prstClr val="black"/>
              </a:solidFill>
            </a:endParaRPr>
          </a:p>
        </p:txBody>
      </p:sp>
      <p:sp>
        <p:nvSpPr>
          <p:cNvPr id="44" name="bk object 44"/>
          <p:cNvSpPr/>
          <p:nvPr/>
        </p:nvSpPr>
        <p:spPr>
          <a:xfrm>
            <a:off x="2407288" y="5265420"/>
            <a:ext cx="1035050" cy="243840"/>
          </a:xfrm>
          <a:custGeom>
            <a:avLst/>
            <a:gdLst/>
            <a:ahLst/>
            <a:cxnLst/>
            <a:rect l="l" t="t" r="r" b="b"/>
            <a:pathLst>
              <a:path w="1035050" h="243839">
                <a:moveTo>
                  <a:pt x="0" y="243839"/>
                </a:moveTo>
                <a:lnTo>
                  <a:pt x="1034786" y="0"/>
                </a:lnTo>
              </a:path>
            </a:pathLst>
          </a:custGeom>
          <a:ln w="38099">
            <a:solidFill>
              <a:srgbClr val="C0504D"/>
            </a:solidFill>
          </a:ln>
        </p:spPr>
        <p:txBody>
          <a:bodyPr wrap="square" lIns="0" tIns="0" rIns="0" bIns="0" rtlCol="0"/>
          <a:lstStyle/>
          <a:p>
            <a:endParaRPr>
              <a:solidFill>
                <a:prstClr val="black"/>
              </a:solidFill>
            </a:endParaRPr>
          </a:p>
        </p:txBody>
      </p:sp>
      <p:sp>
        <p:nvSpPr>
          <p:cNvPr id="45" name="bk object 45"/>
          <p:cNvSpPr/>
          <p:nvPr/>
        </p:nvSpPr>
        <p:spPr>
          <a:xfrm>
            <a:off x="3442075" y="4607052"/>
            <a:ext cx="1036319" cy="658495"/>
          </a:xfrm>
          <a:custGeom>
            <a:avLst/>
            <a:gdLst/>
            <a:ahLst/>
            <a:cxnLst/>
            <a:rect l="l" t="t" r="r" b="b"/>
            <a:pathLst>
              <a:path w="1036320" h="658495">
                <a:moveTo>
                  <a:pt x="0" y="658367"/>
                </a:moveTo>
                <a:lnTo>
                  <a:pt x="1036319" y="0"/>
                </a:lnTo>
              </a:path>
            </a:pathLst>
          </a:custGeom>
          <a:ln w="38099">
            <a:solidFill>
              <a:srgbClr val="C0504D"/>
            </a:solidFill>
          </a:ln>
        </p:spPr>
        <p:txBody>
          <a:bodyPr wrap="square" lIns="0" tIns="0" rIns="0" bIns="0" rtlCol="0"/>
          <a:lstStyle/>
          <a:p>
            <a:endParaRPr>
              <a:solidFill>
                <a:prstClr val="black"/>
              </a:solidFill>
            </a:endParaRPr>
          </a:p>
        </p:txBody>
      </p:sp>
      <p:sp>
        <p:nvSpPr>
          <p:cNvPr id="46" name="bk object 46"/>
          <p:cNvSpPr/>
          <p:nvPr/>
        </p:nvSpPr>
        <p:spPr>
          <a:xfrm>
            <a:off x="4478395" y="3656076"/>
            <a:ext cx="1035050" cy="951230"/>
          </a:xfrm>
          <a:custGeom>
            <a:avLst/>
            <a:gdLst/>
            <a:ahLst/>
            <a:cxnLst/>
            <a:rect l="l" t="t" r="r" b="b"/>
            <a:pathLst>
              <a:path w="1035050" h="951229">
                <a:moveTo>
                  <a:pt x="0" y="950975"/>
                </a:moveTo>
                <a:lnTo>
                  <a:pt x="1034795" y="0"/>
                </a:lnTo>
              </a:path>
            </a:pathLst>
          </a:custGeom>
          <a:ln w="38099">
            <a:solidFill>
              <a:srgbClr val="C0504D"/>
            </a:solidFill>
          </a:ln>
        </p:spPr>
        <p:txBody>
          <a:bodyPr wrap="square" lIns="0" tIns="0" rIns="0" bIns="0" rtlCol="0"/>
          <a:lstStyle/>
          <a:p>
            <a:endParaRPr>
              <a:solidFill>
                <a:prstClr val="black"/>
              </a:solidFill>
            </a:endParaRPr>
          </a:p>
        </p:txBody>
      </p:sp>
      <p:sp>
        <p:nvSpPr>
          <p:cNvPr id="47" name="bk object 47"/>
          <p:cNvSpPr/>
          <p:nvPr/>
        </p:nvSpPr>
        <p:spPr>
          <a:xfrm>
            <a:off x="5513191" y="3384804"/>
            <a:ext cx="1035050" cy="271780"/>
          </a:xfrm>
          <a:custGeom>
            <a:avLst/>
            <a:gdLst/>
            <a:ahLst/>
            <a:cxnLst/>
            <a:rect l="l" t="t" r="r" b="b"/>
            <a:pathLst>
              <a:path w="1035050" h="271779">
                <a:moveTo>
                  <a:pt x="0" y="271271"/>
                </a:moveTo>
                <a:lnTo>
                  <a:pt x="1034795" y="0"/>
                </a:lnTo>
              </a:path>
            </a:pathLst>
          </a:custGeom>
          <a:ln w="38099">
            <a:solidFill>
              <a:srgbClr val="C0504D"/>
            </a:solidFill>
          </a:ln>
        </p:spPr>
        <p:txBody>
          <a:bodyPr wrap="square" lIns="0" tIns="0" rIns="0" bIns="0" rtlCol="0"/>
          <a:lstStyle/>
          <a:p>
            <a:endParaRPr>
              <a:solidFill>
                <a:prstClr val="black"/>
              </a:solidFill>
            </a:endParaRPr>
          </a:p>
        </p:txBody>
      </p:sp>
      <p:sp>
        <p:nvSpPr>
          <p:cNvPr id="48" name="bk object 48"/>
          <p:cNvSpPr/>
          <p:nvPr/>
        </p:nvSpPr>
        <p:spPr>
          <a:xfrm>
            <a:off x="6547987" y="2348484"/>
            <a:ext cx="1035685" cy="1036319"/>
          </a:xfrm>
          <a:custGeom>
            <a:avLst/>
            <a:gdLst/>
            <a:ahLst/>
            <a:cxnLst/>
            <a:rect l="l" t="t" r="r" b="b"/>
            <a:pathLst>
              <a:path w="1035684" h="1036320">
                <a:moveTo>
                  <a:pt x="0" y="1036319"/>
                </a:moveTo>
                <a:lnTo>
                  <a:pt x="1035436" y="0"/>
                </a:lnTo>
              </a:path>
            </a:pathLst>
          </a:custGeom>
          <a:ln w="38099">
            <a:solidFill>
              <a:srgbClr val="C0504D"/>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solidFill>
                  <a:prstClr val="black">
                    <a:tint val="75000"/>
                  </a:prstClr>
                </a:solidFill>
              </a:rPr>
              <a:t>i-Pantawid eFDS 1</a:t>
            </a:r>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8698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solidFill>
                  <a:prstClr val="black">
                    <a:tint val="75000"/>
                  </a:prstClr>
                </a:solidFill>
              </a:rPr>
              <a:t>i-Pantawid eFDS 1</a:t>
            </a:r>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1811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6377940"/>
            <a:ext cx="2103120" cy="184666"/>
          </a:xfrm>
        </p:spPr>
        <p:txBody>
          <a:bodyPr lIns="0" tIns="0" rIns="0" bIns="0"/>
          <a:lstStyle>
            <a:lvl1pPr algn="l">
              <a:defRPr sz="1200">
                <a:solidFill>
                  <a:schemeClr val="tx1">
                    <a:tint val="75000"/>
                  </a:schemeClr>
                </a:solidFill>
              </a:defRPr>
            </a:lvl1pPr>
          </a:lstStyle>
          <a:p>
            <a:r>
              <a:rPr lang="en-US" smtClean="0">
                <a:solidFill>
                  <a:prstClr val="black">
                    <a:tint val="75000"/>
                  </a:prstClr>
                </a:solidFill>
              </a:rPr>
              <a:t>i-Pantawid eFDS 1</a:t>
            </a:r>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26863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2A61E-48FD-4F96-85A2-4E092D9FE7A4}" type="slidenum">
              <a:rPr lang="en-US" smtClean="0"/>
              <a:t>‹#›</a:t>
            </a:fld>
            <a:endParaRPr lang="en-US" dirty="0"/>
          </a:p>
        </p:txBody>
      </p:sp>
    </p:spTree>
    <p:extLst>
      <p:ext uri="{BB962C8B-B14F-4D97-AF65-F5344CB8AC3E}">
        <p14:creationId xmlns:p14="http://schemas.microsoft.com/office/powerpoint/2010/main" val="182075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i-Pantawid eFDS 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2A61E-48FD-4F96-85A2-4E092D9FE7A4}" type="slidenum">
              <a:rPr lang="en-US" smtClean="0"/>
              <a:t>‹#›</a:t>
            </a:fld>
            <a:endParaRPr lang="en-US"/>
          </a:p>
        </p:txBody>
      </p:sp>
    </p:spTree>
    <p:extLst>
      <p:ext uri="{BB962C8B-B14F-4D97-AF65-F5344CB8AC3E}">
        <p14:creationId xmlns:p14="http://schemas.microsoft.com/office/powerpoint/2010/main" val="184222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i-Pantawid eFDS 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2A61E-48FD-4F96-85A2-4E092D9FE7A4}" type="slidenum">
              <a:rPr lang="en-US" smtClean="0"/>
              <a:t>‹#›</a:t>
            </a:fld>
            <a:endParaRPr lang="en-US"/>
          </a:p>
        </p:txBody>
      </p:sp>
    </p:spTree>
    <p:extLst>
      <p:ext uri="{BB962C8B-B14F-4D97-AF65-F5344CB8AC3E}">
        <p14:creationId xmlns:p14="http://schemas.microsoft.com/office/powerpoint/2010/main" val="294996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i-Pantawid eFDS 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2A61E-48FD-4F96-85A2-4E092D9FE7A4}" type="slidenum">
              <a:rPr lang="en-US" smtClean="0"/>
              <a:t>‹#›</a:t>
            </a:fld>
            <a:endParaRPr lang="en-US"/>
          </a:p>
        </p:txBody>
      </p:sp>
    </p:spTree>
    <p:extLst>
      <p:ext uri="{BB962C8B-B14F-4D97-AF65-F5344CB8AC3E}">
        <p14:creationId xmlns:p14="http://schemas.microsoft.com/office/powerpoint/2010/main" val="204054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i-Pantawid eFDS 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800"/>
            </a:lvl1pPr>
          </a:lstStyle>
          <a:p>
            <a:fld id="{55F2A61E-48FD-4F96-85A2-4E092D9FE7A4}" type="slidenum">
              <a:rPr lang="en-US" smtClean="0"/>
              <a:pPr/>
              <a:t>‹#›</a:t>
            </a:fld>
            <a:endParaRPr lang="en-US" dirty="0"/>
          </a:p>
        </p:txBody>
      </p:sp>
    </p:spTree>
    <p:extLst>
      <p:ext uri="{BB962C8B-B14F-4D97-AF65-F5344CB8AC3E}">
        <p14:creationId xmlns:p14="http://schemas.microsoft.com/office/powerpoint/2010/main" val="230561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57619"/>
            <a:ext cx="2133600" cy="365125"/>
          </a:xfrm>
        </p:spPr>
        <p:txBody>
          <a:bodyPr/>
          <a:lstStyle/>
          <a:p>
            <a:r>
              <a:rPr lang="en-US" dirty="0" smtClean="0"/>
              <a:t>i-</a:t>
            </a:r>
            <a:r>
              <a:rPr lang="en-US" dirty="0" err="1" smtClean="0"/>
              <a:t>Pantawid</a:t>
            </a:r>
            <a:r>
              <a:rPr lang="en-US" dirty="0" smtClean="0"/>
              <a:t> </a:t>
            </a:r>
            <a:r>
              <a:rPr lang="en-US" dirty="0" err="1" smtClean="0"/>
              <a:t>eFDS</a:t>
            </a:r>
            <a:r>
              <a:rPr lang="en-US" dirty="0" smtClean="0"/>
              <a:t> 1</a:t>
            </a:r>
            <a:endParaRPr lang="en-US" dirty="0"/>
          </a:p>
        </p:txBody>
      </p:sp>
      <p:sp>
        <p:nvSpPr>
          <p:cNvPr id="3" name="Footer Placeholder 2"/>
          <p:cNvSpPr>
            <a:spLocks noGrp="1"/>
          </p:cNvSpPr>
          <p:nvPr>
            <p:ph type="ftr" sz="quarter" idx="11"/>
          </p:nvPr>
        </p:nvSpPr>
        <p:spPr>
          <a:xfrm>
            <a:off x="3124200" y="6457619"/>
            <a:ext cx="2895600" cy="365125"/>
          </a:xfrm>
        </p:spPr>
        <p:txBody>
          <a:bodyPr/>
          <a:lstStyle/>
          <a:p>
            <a:endParaRPr lang="en-US"/>
          </a:p>
        </p:txBody>
      </p:sp>
      <p:sp>
        <p:nvSpPr>
          <p:cNvPr id="4" name="Slide Number Placeholder 3"/>
          <p:cNvSpPr>
            <a:spLocks noGrp="1"/>
          </p:cNvSpPr>
          <p:nvPr>
            <p:ph type="sldNum" sz="quarter" idx="12"/>
          </p:nvPr>
        </p:nvSpPr>
        <p:spPr>
          <a:xfrm>
            <a:off x="6324600" y="6457619"/>
            <a:ext cx="2362200" cy="365125"/>
          </a:xfrm>
        </p:spPr>
        <p:txBody>
          <a:bodyPr/>
          <a:lstStyle>
            <a:lvl1pPr>
              <a:defRPr sz="1800"/>
            </a:lvl1pPr>
          </a:lstStyle>
          <a:p>
            <a:fld id="{55F2A61E-48FD-4F96-85A2-4E092D9FE7A4}" type="slidenum">
              <a:rPr lang="en-US" smtClean="0"/>
              <a:pPr/>
              <a:t>‹#›</a:t>
            </a:fld>
            <a:endParaRPr lang="en-US" dirty="0"/>
          </a:p>
        </p:txBody>
      </p:sp>
    </p:spTree>
    <p:extLst>
      <p:ext uri="{BB962C8B-B14F-4D97-AF65-F5344CB8AC3E}">
        <p14:creationId xmlns:p14="http://schemas.microsoft.com/office/powerpoint/2010/main" val="34399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i-Pantawid eFDS 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800"/>
            </a:lvl1pPr>
          </a:lstStyle>
          <a:p>
            <a:fld id="{55F2A61E-48FD-4F96-85A2-4E092D9FE7A4}" type="slidenum">
              <a:rPr lang="en-US" smtClean="0"/>
              <a:pPr/>
              <a:t>‹#›</a:t>
            </a:fld>
            <a:endParaRPr lang="en-US" dirty="0"/>
          </a:p>
        </p:txBody>
      </p:sp>
    </p:spTree>
    <p:extLst>
      <p:ext uri="{BB962C8B-B14F-4D97-AF65-F5344CB8AC3E}">
        <p14:creationId xmlns:p14="http://schemas.microsoft.com/office/powerpoint/2010/main" val="346601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i-Pantawid eFDS 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800"/>
            </a:lvl1pPr>
          </a:lstStyle>
          <a:p>
            <a:fld id="{55F2A61E-48FD-4F96-85A2-4E092D9FE7A4}" type="slidenum">
              <a:rPr lang="en-US" smtClean="0"/>
              <a:pPr/>
              <a:t>‹#›</a:t>
            </a:fld>
            <a:endParaRPr lang="en-US" dirty="0"/>
          </a:p>
        </p:txBody>
      </p:sp>
    </p:spTree>
    <p:extLst>
      <p:ext uri="{BB962C8B-B14F-4D97-AF65-F5344CB8AC3E}">
        <p14:creationId xmlns:p14="http://schemas.microsoft.com/office/powerpoint/2010/main" val="203713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i-Pantawid eFDS 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324600" y="6356350"/>
            <a:ext cx="23622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r>
              <a:rPr lang="en-US" dirty="0" smtClean="0"/>
              <a:t>  i-</a:t>
            </a:r>
            <a:r>
              <a:rPr lang="en-US" dirty="0" err="1" smtClean="0"/>
              <a:t>Pantawid</a:t>
            </a:r>
            <a:r>
              <a:rPr lang="en-US" dirty="0" smtClean="0"/>
              <a:t> eFDS1 </a:t>
            </a:r>
            <a:fld id="{55F2A61E-48FD-4F96-85A2-4E092D9FE7A4}" type="slidenum">
              <a:rPr lang="en-US" smtClean="0"/>
              <a:pPr/>
              <a:t>‹#›</a:t>
            </a:fld>
            <a:endParaRPr lang="en-US" dirty="0"/>
          </a:p>
        </p:txBody>
      </p:sp>
    </p:spTree>
    <p:extLst>
      <p:ext uri="{BB962C8B-B14F-4D97-AF65-F5344CB8AC3E}">
        <p14:creationId xmlns:p14="http://schemas.microsoft.com/office/powerpoint/2010/main" val="259717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19346" y="1531661"/>
            <a:ext cx="3305306" cy="254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457200" y="1577340"/>
            <a:ext cx="8229599"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en-US" smtClean="0">
                <a:solidFill>
                  <a:prstClr val="black">
                    <a:tint val="75000"/>
                  </a:prstClr>
                </a:solidFill>
              </a:rPr>
              <a:t>i-Pantawid eFDS 1</a:t>
            </a:r>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09950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8.png"/><Relationship Id="rId26" Type="http://schemas.openxmlformats.org/officeDocument/2006/relationships/image" Target="../media/image55.png"/><Relationship Id="rId3" Type="http://schemas.openxmlformats.org/officeDocument/2006/relationships/image" Target="../media/image113.png"/><Relationship Id="rId21" Type="http://schemas.openxmlformats.org/officeDocument/2006/relationships/image" Target="../media/image131.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5" Type="http://schemas.openxmlformats.org/officeDocument/2006/relationships/image" Target="../media/image135.png"/><Relationship Id="rId2" Type="http://schemas.openxmlformats.org/officeDocument/2006/relationships/notesSlide" Target="../notesSlides/notesSlide10.xml"/><Relationship Id="rId16" Type="http://schemas.openxmlformats.org/officeDocument/2006/relationships/image" Target="../media/image126.png"/><Relationship Id="rId20" Type="http://schemas.openxmlformats.org/officeDocument/2006/relationships/image" Target="../media/image130.png"/><Relationship Id="rId1" Type="http://schemas.openxmlformats.org/officeDocument/2006/relationships/slideLayout" Target="../slideLayouts/slideLayout16.xml"/><Relationship Id="rId6" Type="http://schemas.openxmlformats.org/officeDocument/2006/relationships/image" Target="../media/image116.png"/><Relationship Id="rId11" Type="http://schemas.openxmlformats.org/officeDocument/2006/relationships/image" Target="../media/image121.png"/><Relationship Id="rId24" Type="http://schemas.openxmlformats.org/officeDocument/2006/relationships/image" Target="../media/image134.png"/><Relationship Id="rId5" Type="http://schemas.openxmlformats.org/officeDocument/2006/relationships/image" Target="../media/image115.png"/><Relationship Id="rId15" Type="http://schemas.openxmlformats.org/officeDocument/2006/relationships/image" Target="../media/image125.png"/><Relationship Id="rId23" Type="http://schemas.openxmlformats.org/officeDocument/2006/relationships/image" Target="../media/image133.png"/><Relationship Id="rId28" Type="http://schemas.openxmlformats.org/officeDocument/2006/relationships/image" Target="../media/image136.png"/><Relationship Id="rId10" Type="http://schemas.openxmlformats.org/officeDocument/2006/relationships/image" Target="../media/image120.png"/><Relationship Id="rId19" Type="http://schemas.openxmlformats.org/officeDocument/2006/relationships/image" Target="../media/image129.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 Id="rId22" Type="http://schemas.openxmlformats.org/officeDocument/2006/relationships/image" Target="../media/image132.png"/><Relationship Id="rId27"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12.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34" Type="http://schemas.openxmlformats.org/officeDocument/2006/relationships/image" Target="../media/image55.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2" Type="http://schemas.openxmlformats.org/officeDocument/2006/relationships/notesSlide" Target="../notesSlides/notesSlide4.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5.xml"/><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0.jp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74.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4.png"/><Relationship Id="rId18" Type="http://schemas.openxmlformats.org/officeDocument/2006/relationships/image" Target="../media/image59.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3.png"/><Relationship Id="rId17"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2.png"/><Relationship Id="rId5" Type="http://schemas.openxmlformats.org/officeDocument/2006/relationships/image" Target="../media/image77.png"/><Relationship Id="rId15" Type="http://schemas.openxmlformats.org/officeDocument/2006/relationships/image" Target="../media/image86.jp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png"/><Relationship Id="rId14" Type="http://schemas.openxmlformats.org/officeDocument/2006/relationships/image" Target="../media/image85.jpg"/></Relationships>
</file>

<file path=ppt/slides/_rels/slide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jp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jpg"/><Relationship Id="rId2" Type="http://schemas.openxmlformats.org/officeDocument/2006/relationships/notesSlide" Target="../notesSlides/notesSlide8.xml"/><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58.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notesSlide" Target="../notesSlides/notesSlide9.xml"/><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jp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jpg"/><Relationship Id="rId10" Type="http://schemas.openxmlformats.org/officeDocument/2006/relationships/image" Target="../media/image105.jp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1641787">
            <a:off x="-88306" y="833147"/>
            <a:ext cx="4119282" cy="14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lnSpc>
                <a:spcPct val="65000"/>
              </a:lnSpc>
            </a:pPr>
            <a:r>
              <a:rPr lang="en-US" sz="14200" dirty="0">
                <a:solidFill>
                  <a:srgbClr val="CC0000"/>
                </a:solidFill>
                <a:latin typeface="Freestyle Script" pitchFamily="66" charset="0"/>
              </a:rPr>
              <a:t>Welcome</a:t>
            </a:r>
          </a:p>
        </p:txBody>
      </p:sp>
      <p:sp>
        <p:nvSpPr>
          <p:cNvPr id="34819" name="Text Box 3"/>
          <p:cNvSpPr txBox="1">
            <a:spLocks noChangeArrowheads="1"/>
          </p:cNvSpPr>
          <p:nvPr/>
        </p:nvSpPr>
        <p:spPr bwMode="auto">
          <a:xfrm>
            <a:off x="1587126" y="4303280"/>
            <a:ext cx="5940294" cy="118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r>
              <a:rPr lang="en-US" sz="7200" dirty="0" smtClean="0">
                <a:solidFill>
                  <a:srgbClr val="CC0000"/>
                </a:solidFill>
                <a:latin typeface="Freestyle Script" pitchFamily="66" charset="0"/>
              </a:rPr>
              <a:t>Ang </a:t>
            </a:r>
            <a:r>
              <a:rPr lang="en-US" sz="7200" dirty="0" err="1" smtClean="0">
                <a:solidFill>
                  <a:srgbClr val="CC0000"/>
                </a:solidFill>
                <a:latin typeface="Freestyle Script" pitchFamily="66" charset="0"/>
              </a:rPr>
              <a:t>Tulong</a:t>
            </a:r>
            <a:r>
              <a:rPr lang="en-US" sz="7200" dirty="0" smtClean="0">
                <a:solidFill>
                  <a:srgbClr val="CC0000"/>
                </a:solidFill>
                <a:latin typeface="Freestyle Script" pitchFamily="66" charset="0"/>
              </a:rPr>
              <a:t> </a:t>
            </a:r>
            <a:r>
              <a:rPr lang="en-US" sz="7200" dirty="0" err="1" smtClean="0">
                <a:solidFill>
                  <a:srgbClr val="CC0000"/>
                </a:solidFill>
                <a:latin typeface="Freestyle Script" pitchFamily="66" charset="0"/>
              </a:rPr>
              <a:t>ng</a:t>
            </a:r>
            <a:r>
              <a:rPr lang="en-US" sz="7200" dirty="0" smtClean="0">
                <a:solidFill>
                  <a:srgbClr val="CC0000"/>
                </a:solidFill>
                <a:latin typeface="Freestyle Script" pitchFamily="66" charset="0"/>
              </a:rPr>
              <a:t> </a:t>
            </a:r>
            <a:r>
              <a:rPr lang="en-US" sz="7200" dirty="0" err="1" smtClean="0">
                <a:solidFill>
                  <a:srgbClr val="CC0000"/>
                </a:solidFill>
                <a:latin typeface="Freestyle Script" pitchFamily="66" charset="0"/>
              </a:rPr>
              <a:t>Pantawid</a:t>
            </a:r>
            <a:endParaRPr lang="en-US" sz="7200" dirty="0">
              <a:solidFill>
                <a:srgbClr val="CC0000"/>
              </a:solidFill>
              <a:latin typeface="Freestyle Script" pitchFamily="66" charset="0"/>
            </a:endParaRPr>
          </a:p>
        </p:txBody>
      </p:sp>
      <p:sp>
        <p:nvSpPr>
          <p:cNvPr id="34820" name="Arc 4"/>
          <p:cNvSpPr>
            <a:spLocks/>
          </p:cNvSpPr>
          <p:nvPr/>
        </p:nvSpPr>
        <p:spPr bwMode="auto">
          <a:xfrm rot="9880003" flipV="1">
            <a:off x="1599974" y="1599744"/>
            <a:ext cx="2288268" cy="8072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1" name="Text Box 5"/>
          <p:cNvSpPr txBox="1">
            <a:spLocks noChangeArrowheads="1"/>
          </p:cNvSpPr>
          <p:nvPr/>
        </p:nvSpPr>
        <p:spPr bwMode="auto">
          <a:xfrm>
            <a:off x="1546477" y="2488110"/>
            <a:ext cx="6005687" cy="144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3" rIns="91410" bIns="4570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pPr algn="ctr"/>
            <a:r>
              <a:rPr lang="en-US" sz="4400" b="1" dirty="0">
                <a:solidFill>
                  <a:srgbClr val="000099"/>
                </a:solidFill>
              </a:rPr>
              <a:t>TUNGO SA</a:t>
            </a:r>
          </a:p>
          <a:p>
            <a:pPr algn="ctr"/>
            <a:r>
              <a:rPr lang="en-US" sz="4400" b="1" dirty="0">
                <a:solidFill>
                  <a:srgbClr val="000099"/>
                </a:solidFill>
              </a:rPr>
              <a:t>BAYANG </a:t>
            </a:r>
            <a:r>
              <a:rPr lang="en-US" sz="4400" b="1" dirty="0" smtClean="0">
                <a:solidFill>
                  <a:srgbClr val="000099"/>
                </a:solidFill>
              </a:rPr>
              <a:t>MAGILIW - 1</a:t>
            </a:r>
            <a:endParaRPr lang="en-US" sz="4400" b="1" dirty="0">
              <a:solidFill>
                <a:srgbClr val="000099"/>
              </a:solidFill>
            </a:endParaRP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l="3000" t="28000" r="74001" b="28000"/>
          <a:stretch>
            <a:fillRect/>
          </a:stretch>
        </p:blipFill>
        <p:spPr bwMode="auto">
          <a:xfrm>
            <a:off x="5332867" y="761620"/>
            <a:ext cx="1754187" cy="167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7"/>
          <p:cNvSpPr>
            <a:spLocks noChangeArrowheads="1"/>
          </p:cNvSpPr>
          <p:nvPr/>
        </p:nvSpPr>
        <p:spPr bwMode="auto">
          <a:xfrm>
            <a:off x="6859134" y="2286001"/>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4" name="Rectangle 8"/>
          <p:cNvSpPr>
            <a:spLocks noChangeArrowheads="1"/>
          </p:cNvSpPr>
          <p:nvPr/>
        </p:nvSpPr>
        <p:spPr bwMode="auto">
          <a:xfrm>
            <a:off x="6859134" y="609753"/>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2" name="Slide Number Placeholder 1"/>
          <p:cNvSpPr>
            <a:spLocks noGrp="1"/>
          </p:cNvSpPr>
          <p:nvPr>
            <p:ph type="sldNum" sz="quarter" idx="12"/>
          </p:nvPr>
        </p:nvSpPr>
        <p:spPr/>
        <p:txBody>
          <a:bodyPr/>
          <a:lstStyle/>
          <a:p>
            <a:fld id="{55F2A61E-48FD-4F96-85A2-4E092D9FE7A4}" type="slidenum">
              <a:rPr lang="en-US" smtClean="0"/>
              <a:t>1</a:t>
            </a:fld>
            <a:endParaRPr lang="en-US"/>
          </a:p>
        </p:txBody>
      </p:sp>
      <p:sp>
        <p:nvSpPr>
          <p:cNvPr id="3" name="Date Placeholder 2"/>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899770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8614" y="507248"/>
            <a:ext cx="3903085" cy="5715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638793" y="1142482"/>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solidFill>
                <a:prstClr val="black"/>
              </a:solidFill>
            </a:endParaRPr>
          </a:p>
        </p:txBody>
      </p:sp>
      <p:sp>
        <p:nvSpPr>
          <p:cNvPr id="4" name="object 4"/>
          <p:cNvSpPr/>
          <p:nvPr/>
        </p:nvSpPr>
        <p:spPr>
          <a:xfrm>
            <a:off x="914400" y="3746504"/>
            <a:ext cx="7315200" cy="114300"/>
          </a:xfrm>
          <a:custGeom>
            <a:avLst/>
            <a:gdLst/>
            <a:ahLst/>
            <a:cxnLst/>
            <a:rect l="l" t="t" r="r" b="b"/>
            <a:pathLst>
              <a:path w="7315200" h="114300">
                <a:moveTo>
                  <a:pt x="0" y="114299"/>
                </a:moveTo>
                <a:lnTo>
                  <a:pt x="7315199" y="114299"/>
                </a:lnTo>
                <a:lnTo>
                  <a:pt x="7315199" y="0"/>
                </a:lnTo>
                <a:lnTo>
                  <a:pt x="0" y="0"/>
                </a:lnTo>
                <a:lnTo>
                  <a:pt x="0" y="114299"/>
                </a:lnTo>
                <a:close/>
              </a:path>
            </a:pathLst>
          </a:custGeom>
          <a:solidFill>
            <a:srgbClr val="FFC000"/>
          </a:solidFill>
        </p:spPr>
        <p:txBody>
          <a:bodyPr wrap="square" lIns="0" tIns="0" rIns="0" bIns="0" rtlCol="0"/>
          <a:lstStyle/>
          <a:p>
            <a:endParaRPr>
              <a:solidFill>
                <a:prstClr val="black"/>
              </a:solidFill>
            </a:endParaRPr>
          </a:p>
        </p:txBody>
      </p:sp>
      <p:sp>
        <p:nvSpPr>
          <p:cNvPr id="5" name="object 5"/>
          <p:cNvSpPr/>
          <p:nvPr/>
        </p:nvSpPr>
        <p:spPr>
          <a:xfrm>
            <a:off x="1814322" y="3988308"/>
            <a:ext cx="118745" cy="2120900"/>
          </a:xfrm>
          <a:custGeom>
            <a:avLst/>
            <a:gdLst/>
            <a:ahLst/>
            <a:cxnLst/>
            <a:rect l="l" t="t" r="r" b="b"/>
            <a:pathLst>
              <a:path w="118744" h="2120900">
                <a:moveTo>
                  <a:pt x="0" y="2120396"/>
                </a:moveTo>
                <a:lnTo>
                  <a:pt x="118276" y="2120396"/>
                </a:lnTo>
                <a:lnTo>
                  <a:pt x="118276" y="0"/>
                </a:lnTo>
                <a:lnTo>
                  <a:pt x="0" y="0"/>
                </a:lnTo>
                <a:lnTo>
                  <a:pt x="0" y="2120396"/>
                </a:lnTo>
                <a:close/>
              </a:path>
            </a:pathLst>
          </a:custGeom>
          <a:solidFill>
            <a:srgbClr val="375F91"/>
          </a:solidFill>
        </p:spPr>
        <p:txBody>
          <a:bodyPr wrap="square" lIns="0" tIns="0" rIns="0" bIns="0" rtlCol="0"/>
          <a:lstStyle/>
          <a:p>
            <a:endParaRPr>
              <a:solidFill>
                <a:prstClr val="black"/>
              </a:solidFill>
            </a:endParaRPr>
          </a:p>
        </p:txBody>
      </p:sp>
      <p:sp>
        <p:nvSpPr>
          <p:cNvPr id="6" name="object 6"/>
          <p:cNvSpPr/>
          <p:nvPr/>
        </p:nvSpPr>
        <p:spPr>
          <a:xfrm>
            <a:off x="452018" y="4305300"/>
            <a:ext cx="1080135" cy="5715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1993138" y="5617464"/>
            <a:ext cx="2961260" cy="28681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1993138" y="5892088"/>
            <a:ext cx="3038474" cy="28651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9" name="object 9"/>
          <p:cNvSpPr/>
          <p:nvPr/>
        </p:nvSpPr>
        <p:spPr>
          <a:xfrm>
            <a:off x="837819" y="3709088"/>
            <a:ext cx="197485" cy="189865"/>
          </a:xfrm>
          <a:custGeom>
            <a:avLst/>
            <a:gdLst/>
            <a:ahLst/>
            <a:cxnLst/>
            <a:rect l="l" t="t" r="r" b="b"/>
            <a:pathLst>
              <a:path w="197484" h="189864">
                <a:moveTo>
                  <a:pt x="86751" y="0"/>
                </a:moveTo>
                <a:lnTo>
                  <a:pt x="46463" y="13710"/>
                </a:lnTo>
                <a:lnTo>
                  <a:pt x="16463" y="41864"/>
                </a:lnTo>
                <a:lnTo>
                  <a:pt x="1109" y="80238"/>
                </a:lnTo>
                <a:lnTo>
                  <a:pt x="0" y="94571"/>
                </a:lnTo>
                <a:lnTo>
                  <a:pt x="994" y="108130"/>
                </a:lnTo>
                <a:lnTo>
                  <a:pt x="15823" y="146128"/>
                </a:lnTo>
                <a:lnTo>
                  <a:pt x="45468" y="174345"/>
                </a:lnTo>
                <a:lnTo>
                  <a:pt x="86120" y="188744"/>
                </a:lnTo>
                <a:lnTo>
                  <a:pt x="101458" y="189775"/>
                </a:lnTo>
                <a:lnTo>
                  <a:pt x="115658" y="188380"/>
                </a:lnTo>
                <a:lnTo>
                  <a:pt x="153667" y="173178"/>
                </a:lnTo>
                <a:lnTo>
                  <a:pt x="181734" y="143761"/>
                </a:lnTo>
                <a:lnTo>
                  <a:pt x="195925" y="103099"/>
                </a:lnTo>
                <a:lnTo>
                  <a:pt x="196892" y="87561"/>
                </a:lnTo>
                <a:lnTo>
                  <a:pt x="194911" y="74393"/>
                </a:lnTo>
                <a:lnTo>
                  <a:pt x="178118" y="39300"/>
                </a:lnTo>
                <a:lnTo>
                  <a:pt x="146870" y="13580"/>
                </a:lnTo>
                <a:lnTo>
                  <a:pt x="103498" y="781"/>
                </a:lnTo>
                <a:lnTo>
                  <a:pt x="86751" y="0"/>
                </a:lnTo>
                <a:close/>
              </a:path>
            </a:pathLst>
          </a:custGeom>
          <a:solidFill>
            <a:srgbClr val="943735"/>
          </a:solidFill>
        </p:spPr>
        <p:txBody>
          <a:bodyPr wrap="square" lIns="0" tIns="0" rIns="0" bIns="0" rtlCol="0"/>
          <a:lstStyle/>
          <a:p>
            <a:endParaRPr>
              <a:solidFill>
                <a:prstClr val="black"/>
              </a:solidFill>
            </a:endParaRPr>
          </a:p>
        </p:txBody>
      </p:sp>
      <p:sp>
        <p:nvSpPr>
          <p:cNvPr id="10" name="object 10"/>
          <p:cNvSpPr/>
          <p:nvPr/>
        </p:nvSpPr>
        <p:spPr>
          <a:xfrm>
            <a:off x="8130661" y="3696378"/>
            <a:ext cx="196850" cy="189865"/>
          </a:xfrm>
          <a:custGeom>
            <a:avLst/>
            <a:gdLst/>
            <a:ahLst/>
            <a:cxnLst/>
            <a:rect l="l" t="t" r="r" b="b"/>
            <a:pathLst>
              <a:path w="196850" h="189864">
                <a:moveTo>
                  <a:pt x="86739" y="0"/>
                </a:moveTo>
                <a:lnTo>
                  <a:pt x="46436" y="13710"/>
                </a:lnTo>
                <a:lnTo>
                  <a:pt x="16447" y="41864"/>
                </a:lnTo>
                <a:lnTo>
                  <a:pt x="1108" y="80238"/>
                </a:lnTo>
                <a:lnTo>
                  <a:pt x="0" y="94571"/>
                </a:lnTo>
                <a:lnTo>
                  <a:pt x="988" y="108100"/>
                </a:lnTo>
                <a:lnTo>
                  <a:pt x="15793" y="146115"/>
                </a:lnTo>
                <a:lnTo>
                  <a:pt x="45418" y="174345"/>
                </a:lnTo>
                <a:lnTo>
                  <a:pt x="86066" y="188751"/>
                </a:lnTo>
                <a:lnTo>
                  <a:pt x="101410" y="189782"/>
                </a:lnTo>
                <a:lnTo>
                  <a:pt x="115619" y="188394"/>
                </a:lnTo>
                <a:lnTo>
                  <a:pt x="153639" y="173202"/>
                </a:lnTo>
                <a:lnTo>
                  <a:pt x="181701" y="143786"/>
                </a:lnTo>
                <a:lnTo>
                  <a:pt x="195885" y="103123"/>
                </a:lnTo>
                <a:lnTo>
                  <a:pt x="196852" y="87584"/>
                </a:lnTo>
                <a:lnTo>
                  <a:pt x="194876" y="74414"/>
                </a:lnTo>
                <a:lnTo>
                  <a:pt x="178105" y="39312"/>
                </a:lnTo>
                <a:lnTo>
                  <a:pt x="146872" y="13585"/>
                </a:lnTo>
                <a:lnTo>
                  <a:pt x="103496" y="782"/>
                </a:lnTo>
                <a:lnTo>
                  <a:pt x="86739" y="0"/>
                </a:lnTo>
                <a:close/>
              </a:path>
            </a:pathLst>
          </a:custGeom>
          <a:solidFill>
            <a:srgbClr val="943735"/>
          </a:solidFill>
        </p:spPr>
        <p:txBody>
          <a:bodyPr wrap="square" lIns="0" tIns="0" rIns="0" bIns="0" rtlCol="0"/>
          <a:lstStyle/>
          <a:p>
            <a:endParaRPr>
              <a:solidFill>
                <a:prstClr val="black"/>
              </a:solidFill>
            </a:endParaRPr>
          </a:p>
        </p:txBody>
      </p:sp>
      <p:sp>
        <p:nvSpPr>
          <p:cNvPr id="11" name="object 11"/>
          <p:cNvSpPr/>
          <p:nvPr/>
        </p:nvSpPr>
        <p:spPr>
          <a:xfrm>
            <a:off x="673668" y="4041409"/>
            <a:ext cx="480695" cy="261620"/>
          </a:xfrm>
          <a:custGeom>
            <a:avLst/>
            <a:gdLst/>
            <a:ahLst/>
            <a:cxnLst/>
            <a:rect l="l" t="t" r="r" b="b"/>
            <a:pathLst>
              <a:path w="480694" h="261620">
                <a:moveTo>
                  <a:pt x="0" y="261604"/>
                </a:moveTo>
                <a:lnTo>
                  <a:pt x="480703" y="261604"/>
                </a:lnTo>
                <a:lnTo>
                  <a:pt x="480703" y="0"/>
                </a:lnTo>
                <a:lnTo>
                  <a:pt x="0" y="0"/>
                </a:lnTo>
                <a:lnTo>
                  <a:pt x="0" y="261604"/>
                </a:lnTo>
                <a:close/>
              </a:path>
            </a:pathLst>
          </a:custGeom>
          <a:solidFill>
            <a:srgbClr val="375F91"/>
          </a:solidFill>
        </p:spPr>
        <p:txBody>
          <a:bodyPr wrap="square" lIns="0" tIns="0" rIns="0" bIns="0" rtlCol="0"/>
          <a:lstStyle/>
          <a:p>
            <a:endParaRPr>
              <a:solidFill>
                <a:prstClr val="black"/>
              </a:solidFill>
            </a:endParaRPr>
          </a:p>
        </p:txBody>
      </p:sp>
      <p:sp>
        <p:nvSpPr>
          <p:cNvPr id="12" name="object 12"/>
          <p:cNvSpPr/>
          <p:nvPr/>
        </p:nvSpPr>
        <p:spPr>
          <a:xfrm>
            <a:off x="661416" y="4026408"/>
            <a:ext cx="487679" cy="332231"/>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941832" y="4026408"/>
            <a:ext cx="242315" cy="332231"/>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765352" y="4081905"/>
            <a:ext cx="350519" cy="175260"/>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1774947" y="3709087"/>
            <a:ext cx="196850" cy="189865"/>
          </a:xfrm>
          <a:custGeom>
            <a:avLst/>
            <a:gdLst/>
            <a:ahLst/>
            <a:cxnLst/>
            <a:rect l="l" t="t" r="r" b="b"/>
            <a:pathLst>
              <a:path w="196850" h="189864">
                <a:moveTo>
                  <a:pt x="86739" y="0"/>
                </a:moveTo>
                <a:lnTo>
                  <a:pt x="46440" y="13708"/>
                </a:lnTo>
                <a:lnTo>
                  <a:pt x="16449" y="41862"/>
                </a:lnTo>
                <a:lnTo>
                  <a:pt x="1108" y="80238"/>
                </a:lnTo>
                <a:lnTo>
                  <a:pt x="0" y="94572"/>
                </a:lnTo>
                <a:lnTo>
                  <a:pt x="985" y="108084"/>
                </a:lnTo>
                <a:lnTo>
                  <a:pt x="15787" y="146102"/>
                </a:lnTo>
                <a:lnTo>
                  <a:pt x="45409" y="174337"/>
                </a:lnTo>
                <a:lnTo>
                  <a:pt x="86053" y="188746"/>
                </a:lnTo>
                <a:lnTo>
                  <a:pt x="101394" y="189778"/>
                </a:lnTo>
                <a:lnTo>
                  <a:pt x="115607" y="188389"/>
                </a:lnTo>
                <a:lnTo>
                  <a:pt x="153633" y="173199"/>
                </a:lnTo>
                <a:lnTo>
                  <a:pt x="181696" y="143786"/>
                </a:lnTo>
                <a:lnTo>
                  <a:pt x="195879" y="103128"/>
                </a:lnTo>
                <a:lnTo>
                  <a:pt x="196846" y="87591"/>
                </a:lnTo>
                <a:lnTo>
                  <a:pt x="194871" y="74420"/>
                </a:lnTo>
                <a:lnTo>
                  <a:pt x="178104" y="39315"/>
                </a:lnTo>
                <a:lnTo>
                  <a:pt x="146874" y="13586"/>
                </a:lnTo>
                <a:lnTo>
                  <a:pt x="103497" y="782"/>
                </a:lnTo>
                <a:lnTo>
                  <a:pt x="86739" y="0"/>
                </a:lnTo>
                <a:close/>
              </a:path>
            </a:pathLst>
          </a:custGeom>
          <a:solidFill>
            <a:srgbClr val="943735"/>
          </a:solidFill>
        </p:spPr>
        <p:txBody>
          <a:bodyPr wrap="square" lIns="0" tIns="0" rIns="0" bIns="0" rtlCol="0"/>
          <a:lstStyle/>
          <a:p>
            <a:endParaRPr>
              <a:solidFill>
                <a:prstClr val="black"/>
              </a:solidFill>
            </a:endParaRPr>
          </a:p>
        </p:txBody>
      </p:sp>
      <p:sp>
        <p:nvSpPr>
          <p:cNvPr id="16" name="object 16"/>
          <p:cNvSpPr/>
          <p:nvPr/>
        </p:nvSpPr>
        <p:spPr>
          <a:xfrm>
            <a:off x="2720470" y="3715426"/>
            <a:ext cx="196850" cy="189865"/>
          </a:xfrm>
          <a:custGeom>
            <a:avLst/>
            <a:gdLst/>
            <a:ahLst/>
            <a:cxnLst/>
            <a:rect l="l" t="t" r="r" b="b"/>
            <a:pathLst>
              <a:path w="196850" h="189864">
                <a:moveTo>
                  <a:pt x="86737" y="0"/>
                </a:moveTo>
                <a:lnTo>
                  <a:pt x="46436" y="13706"/>
                </a:lnTo>
                <a:lnTo>
                  <a:pt x="16447" y="41860"/>
                </a:lnTo>
                <a:lnTo>
                  <a:pt x="1108" y="80238"/>
                </a:lnTo>
                <a:lnTo>
                  <a:pt x="0" y="94573"/>
                </a:lnTo>
                <a:lnTo>
                  <a:pt x="984" y="108080"/>
                </a:lnTo>
                <a:lnTo>
                  <a:pt x="15781" y="146104"/>
                </a:lnTo>
                <a:lnTo>
                  <a:pt x="45398" y="174342"/>
                </a:lnTo>
                <a:lnTo>
                  <a:pt x="86039" y="188753"/>
                </a:lnTo>
                <a:lnTo>
                  <a:pt x="101379" y="189785"/>
                </a:lnTo>
                <a:lnTo>
                  <a:pt x="115593" y="188397"/>
                </a:lnTo>
                <a:lnTo>
                  <a:pt x="153620" y="173207"/>
                </a:lnTo>
                <a:lnTo>
                  <a:pt x="181683" y="143794"/>
                </a:lnTo>
                <a:lnTo>
                  <a:pt x="195867" y="103136"/>
                </a:lnTo>
                <a:lnTo>
                  <a:pt x="196834" y="87600"/>
                </a:lnTo>
                <a:lnTo>
                  <a:pt x="194861" y="74428"/>
                </a:lnTo>
                <a:lnTo>
                  <a:pt x="178095" y="39320"/>
                </a:lnTo>
                <a:lnTo>
                  <a:pt x="146867" y="13589"/>
                </a:lnTo>
                <a:lnTo>
                  <a:pt x="103493" y="782"/>
                </a:lnTo>
                <a:lnTo>
                  <a:pt x="86737" y="0"/>
                </a:lnTo>
                <a:close/>
              </a:path>
            </a:pathLst>
          </a:custGeom>
          <a:solidFill>
            <a:srgbClr val="943735"/>
          </a:solidFill>
        </p:spPr>
        <p:txBody>
          <a:bodyPr wrap="square" lIns="0" tIns="0" rIns="0" bIns="0" rtlCol="0"/>
          <a:lstStyle/>
          <a:p>
            <a:endParaRPr>
              <a:solidFill>
                <a:prstClr val="black"/>
              </a:solidFill>
            </a:endParaRPr>
          </a:p>
        </p:txBody>
      </p:sp>
      <p:sp>
        <p:nvSpPr>
          <p:cNvPr id="17" name="object 17"/>
          <p:cNvSpPr/>
          <p:nvPr/>
        </p:nvSpPr>
        <p:spPr>
          <a:xfrm>
            <a:off x="3762512" y="3715425"/>
            <a:ext cx="196850" cy="189865"/>
          </a:xfrm>
          <a:custGeom>
            <a:avLst/>
            <a:gdLst/>
            <a:ahLst/>
            <a:cxnLst/>
            <a:rect l="l" t="t" r="r" b="b"/>
            <a:pathLst>
              <a:path w="196850" h="189864">
                <a:moveTo>
                  <a:pt x="86738" y="0"/>
                </a:moveTo>
                <a:lnTo>
                  <a:pt x="46441" y="13705"/>
                </a:lnTo>
                <a:lnTo>
                  <a:pt x="16451" y="41859"/>
                </a:lnTo>
                <a:lnTo>
                  <a:pt x="1108" y="80239"/>
                </a:lnTo>
                <a:lnTo>
                  <a:pt x="0" y="94574"/>
                </a:lnTo>
                <a:lnTo>
                  <a:pt x="982" y="108066"/>
                </a:lnTo>
                <a:lnTo>
                  <a:pt x="15777" y="146096"/>
                </a:lnTo>
                <a:lnTo>
                  <a:pt x="45392" y="174340"/>
                </a:lnTo>
                <a:lnTo>
                  <a:pt x="86025" y="188753"/>
                </a:lnTo>
                <a:lnTo>
                  <a:pt x="101360" y="189786"/>
                </a:lnTo>
                <a:lnTo>
                  <a:pt x="115578" y="188399"/>
                </a:lnTo>
                <a:lnTo>
                  <a:pt x="153612" y="173213"/>
                </a:lnTo>
                <a:lnTo>
                  <a:pt x="181674" y="143802"/>
                </a:lnTo>
                <a:lnTo>
                  <a:pt x="195856" y="103147"/>
                </a:lnTo>
                <a:lnTo>
                  <a:pt x="196823" y="87611"/>
                </a:lnTo>
                <a:lnTo>
                  <a:pt x="194851" y="74438"/>
                </a:lnTo>
                <a:lnTo>
                  <a:pt x="178094" y="39326"/>
                </a:lnTo>
                <a:lnTo>
                  <a:pt x="146872" y="13591"/>
                </a:lnTo>
                <a:lnTo>
                  <a:pt x="103497" y="783"/>
                </a:lnTo>
                <a:lnTo>
                  <a:pt x="86738" y="0"/>
                </a:lnTo>
                <a:close/>
              </a:path>
            </a:pathLst>
          </a:custGeom>
          <a:solidFill>
            <a:srgbClr val="943735"/>
          </a:solidFill>
        </p:spPr>
        <p:txBody>
          <a:bodyPr wrap="square" lIns="0" tIns="0" rIns="0" bIns="0" rtlCol="0"/>
          <a:lstStyle/>
          <a:p>
            <a:endParaRPr>
              <a:solidFill>
                <a:prstClr val="black"/>
              </a:solidFill>
            </a:endParaRPr>
          </a:p>
        </p:txBody>
      </p:sp>
      <p:sp>
        <p:nvSpPr>
          <p:cNvPr id="18" name="object 18"/>
          <p:cNvSpPr/>
          <p:nvPr/>
        </p:nvSpPr>
        <p:spPr>
          <a:xfrm>
            <a:off x="4795144" y="3715425"/>
            <a:ext cx="196850" cy="189865"/>
          </a:xfrm>
          <a:custGeom>
            <a:avLst/>
            <a:gdLst/>
            <a:ahLst/>
            <a:cxnLst/>
            <a:rect l="l" t="t" r="r" b="b"/>
            <a:pathLst>
              <a:path w="196850" h="189864">
                <a:moveTo>
                  <a:pt x="86738" y="0"/>
                </a:moveTo>
                <a:lnTo>
                  <a:pt x="46441" y="13705"/>
                </a:lnTo>
                <a:lnTo>
                  <a:pt x="16451" y="41859"/>
                </a:lnTo>
                <a:lnTo>
                  <a:pt x="1108" y="80239"/>
                </a:lnTo>
                <a:lnTo>
                  <a:pt x="0" y="94574"/>
                </a:lnTo>
                <a:lnTo>
                  <a:pt x="987" y="108099"/>
                </a:lnTo>
                <a:lnTo>
                  <a:pt x="15791" y="146115"/>
                </a:lnTo>
                <a:lnTo>
                  <a:pt x="45415" y="174346"/>
                </a:lnTo>
                <a:lnTo>
                  <a:pt x="86061" y="188753"/>
                </a:lnTo>
                <a:lnTo>
                  <a:pt x="101404" y="189784"/>
                </a:lnTo>
                <a:lnTo>
                  <a:pt x="115617" y="188393"/>
                </a:lnTo>
                <a:lnTo>
                  <a:pt x="153643" y="173197"/>
                </a:lnTo>
                <a:lnTo>
                  <a:pt x="181703" y="143782"/>
                </a:lnTo>
                <a:lnTo>
                  <a:pt x="195885" y="103125"/>
                </a:lnTo>
                <a:lnTo>
                  <a:pt x="196852" y="87588"/>
                </a:lnTo>
                <a:lnTo>
                  <a:pt x="194876" y="74417"/>
                </a:lnTo>
                <a:lnTo>
                  <a:pt x="178105" y="39315"/>
                </a:lnTo>
                <a:lnTo>
                  <a:pt x="146872" y="13587"/>
                </a:lnTo>
                <a:lnTo>
                  <a:pt x="103495" y="782"/>
                </a:lnTo>
                <a:lnTo>
                  <a:pt x="86738" y="0"/>
                </a:lnTo>
                <a:close/>
              </a:path>
            </a:pathLst>
          </a:custGeom>
          <a:solidFill>
            <a:srgbClr val="943735"/>
          </a:solidFill>
        </p:spPr>
        <p:txBody>
          <a:bodyPr wrap="square" lIns="0" tIns="0" rIns="0" bIns="0" rtlCol="0"/>
          <a:lstStyle/>
          <a:p>
            <a:endParaRPr>
              <a:solidFill>
                <a:prstClr val="black"/>
              </a:solidFill>
            </a:endParaRPr>
          </a:p>
        </p:txBody>
      </p:sp>
      <p:sp>
        <p:nvSpPr>
          <p:cNvPr id="19" name="object 19"/>
          <p:cNvSpPr/>
          <p:nvPr/>
        </p:nvSpPr>
        <p:spPr>
          <a:xfrm>
            <a:off x="5889375" y="3709086"/>
            <a:ext cx="197485" cy="189865"/>
          </a:xfrm>
          <a:custGeom>
            <a:avLst/>
            <a:gdLst/>
            <a:ahLst/>
            <a:cxnLst/>
            <a:rect l="l" t="t" r="r" b="b"/>
            <a:pathLst>
              <a:path w="197485" h="189864">
                <a:moveTo>
                  <a:pt x="86761" y="0"/>
                </a:moveTo>
                <a:lnTo>
                  <a:pt x="46495" y="13705"/>
                </a:lnTo>
                <a:lnTo>
                  <a:pt x="16482" y="41859"/>
                </a:lnTo>
                <a:lnTo>
                  <a:pt x="1111" y="80239"/>
                </a:lnTo>
                <a:lnTo>
                  <a:pt x="0" y="94574"/>
                </a:lnTo>
                <a:lnTo>
                  <a:pt x="1006" y="108209"/>
                </a:lnTo>
                <a:lnTo>
                  <a:pt x="15872" y="146174"/>
                </a:lnTo>
                <a:lnTo>
                  <a:pt x="45547" y="174363"/>
                </a:lnTo>
                <a:lnTo>
                  <a:pt x="86218" y="188745"/>
                </a:lnTo>
                <a:lnTo>
                  <a:pt x="101560" y="189774"/>
                </a:lnTo>
                <a:lnTo>
                  <a:pt x="115757" y="188364"/>
                </a:lnTo>
                <a:lnTo>
                  <a:pt x="153758" y="173135"/>
                </a:lnTo>
                <a:lnTo>
                  <a:pt x="181816" y="143711"/>
                </a:lnTo>
                <a:lnTo>
                  <a:pt x="196001" y="103052"/>
                </a:lnTo>
                <a:lnTo>
                  <a:pt x="196967" y="87513"/>
                </a:lnTo>
                <a:lnTo>
                  <a:pt x="194977" y="74352"/>
                </a:lnTo>
                <a:lnTo>
                  <a:pt x="178158" y="39278"/>
                </a:lnTo>
                <a:lnTo>
                  <a:pt x="146887" y="13573"/>
                </a:lnTo>
                <a:lnTo>
                  <a:pt x="103507" y="782"/>
                </a:lnTo>
                <a:lnTo>
                  <a:pt x="86761" y="0"/>
                </a:lnTo>
                <a:close/>
              </a:path>
            </a:pathLst>
          </a:custGeom>
          <a:solidFill>
            <a:srgbClr val="943735"/>
          </a:solidFill>
        </p:spPr>
        <p:txBody>
          <a:bodyPr wrap="square" lIns="0" tIns="0" rIns="0" bIns="0" rtlCol="0"/>
          <a:lstStyle/>
          <a:p>
            <a:endParaRPr>
              <a:solidFill>
                <a:prstClr val="black"/>
              </a:solidFill>
            </a:endParaRPr>
          </a:p>
        </p:txBody>
      </p:sp>
      <p:sp>
        <p:nvSpPr>
          <p:cNvPr id="20" name="object 20"/>
          <p:cNvSpPr/>
          <p:nvPr/>
        </p:nvSpPr>
        <p:spPr>
          <a:xfrm>
            <a:off x="7011679" y="3709086"/>
            <a:ext cx="196850" cy="189865"/>
          </a:xfrm>
          <a:custGeom>
            <a:avLst/>
            <a:gdLst/>
            <a:ahLst/>
            <a:cxnLst/>
            <a:rect l="l" t="t" r="r" b="b"/>
            <a:pathLst>
              <a:path w="196850" h="189864">
                <a:moveTo>
                  <a:pt x="86761" y="0"/>
                </a:moveTo>
                <a:lnTo>
                  <a:pt x="46495" y="13705"/>
                </a:lnTo>
                <a:lnTo>
                  <a:pt x="16482" y="41859"/>
                </a:lnTo>
                <a:lnTo>
                  <a:pt x="1111" y="80239"/>
                </a:lnTo>
                <a:lnTo>
                  <a:pt x="0" y="94574"/>
                </a:lnTo>
                <a:lnTo>
                  <a:pt x="982" y="108045"/>
                </a:lnTo>
                <a:lnTo>
                  <a:pt x="15799" y="146081"/>
                </a:lnTo>
                <a:lnTo>
                  <a:pt x="45434" y="174330"/>
                </a:lnTo>
                <a:lnTo>
                  <a:pt x="86035" y="188747"/>
                </a:lnTo>
                <a:lnTo>
                  <a:pt x="101340" y="189780"/>
                </a:lnTo>
                <a:lnTo>
                  <a:pt x="115560" y="188396"/>
                </a:lnTo>
                <a:lnTo>
                  <a:pt x="153602" y="173214"/>
                </a:lnTo>
                <a:lnTo>
                  <a:pt x="181671" y="143808"/>
                </a:lnTo>
                <a:lnTo>
                  <a:pt x="195857" y="103160"/>
                </a:lnTo>
                <a:lnTo>
                  <a:pt x="196824" y="87629"/>
                </a:lnTo>
                <a:lnTo>
                  <a:pt x="194855" y="74453"/>
                </a:lnTo>
                <a:lnTo>
                  <a:pt x="178102" y="39335"/>
                </a:lnTo>
                <a:lnTo>
                  <a:pt x="146884" y="13594"/>
                </a:lnTo>
                <a:lnTo>
                  <a:pt x="103517" y="783"/>
                </a:lnTo>
                <a:lnTo>
                  <a:pt x="86761" y="0"/>
                </a:lnTo>
                <a:close/>
              </a:path>
            </a:pathLst>
          </a:custGeom>
          <a:solidFill>
            <a:srgbClr val="943735"/>
          </a:solidFill>
        </p:spPr>
        <p:txBody>
          <a:bodyPr wrap="square" lIns="0" tIns="0" rIns="0" bIns="0" rtlCol="0"/>
          <a:lstStyle/>
          <a:p>
            <a:endParaRPr>
              <a:solidFill>
                <a:prstClr val="black"/>
              </a:solidFill>
            </a:endParaRPr>
          </a:p>
        </p:txBody>
      </p:sp>
      <p:sp>
        <p:nvSpPr>
          <p:cNvPr id="21" name="object 21"/>
          <p:cNvSpPr/>
          <p:nvPr/>
        </p:nvSpPr>
        <p:spPr>
          <a:xfrm>
            <a:off x="1633097" y="3365515"/>
            <a:ext cx="480695" cy="261620"/>
          </a:xfrm>
          <a:custGeom>
            <a:avLst/>
            <a:gdLst/>
            <a:ahLst/>
            <a:cxnLst/>
            <a:rect l="l" t="t" r="r" b="b"/>
            <a:pathLst>
              <a:path w="480694" h="261620">
                <a:moveTo>
                  <a:pt x="0" y="261604"/>
                </a:moveTo>
                <a:lnTo>
                  <a:pt x="480690" y="261604"/>
                </a:lnTo>
                <a:lnTo>
                  <a:pt x="480690" y="0"/>
                </a:lnTo>
                <a:lnTo>
                  <a:pt x="0" y="0"/>
                </a:lnTo>
                <a:lnTo>
                  <a:pt x="0" y="261604"/>
                </a:lnTo>
                <a:close/>
              </a:path>
            </a:pathLst>
          </a:custGeom>
          <a:solidFill>
            <a:srgbClr val="375F91"/>
          </a:solidFill>
        </p:spPr>
        <p:txBody>
          <a:bodyPr wrap="square" lIns="0" tIns="0" rIns="0" bIns="0" rtlCol="0" anchor="ctr" anchorCtr="0"/>
          <a:lstStyle/>
          <a:p>
            <a:pPr algn="ctr"/>
            <a:r>
              <a:rPr lang="en-PH" sz="1100" b="1" dirty="0" smtClean="0">
                <a:solidFill>
                  <a:schemeClr val="bg1"/>
                </a:solidFill>
                <a:latin typeface="Arial Narrow" pitchFamily="34" charset="0"/>
              </a:rPr>
              <a:t>2008</a:t>
            </a:r>
            <a:endParaRPr sz="1100" b="1" dirty="0">
              <a:solidFill>
                <a:schemeClr val="bg1"/>
              </a:solidFill>
              <a:latin typeface="Arial Narrow" pitchFamily="34" charset="0"/>
            </a:endParaRPr>
          </a:p>
        </p:txBody>
      </p:sp>
      <p:sp>
        <p:nvSpPr>
          <p:cNvPr id="25" name="object 25"/>
          <p:cNvSpPr/>
          <p:nvPr/>
        </p:nvSpPr>
        <p:spPr>
          <a:xfrm>
            <a:off x="2597026" y="3959745"/>
            <a:ext cx="480695" cy="261620"/>
          </a:xfrm>
          <a:custGeom>
            <a:avLst/>
            <a:gdLst/>
            <a:ahLst/>
            <a:cxnLst/>
            <a:rect l="l" t="t" r="r" b="b"/>
            <a:pathLst>
              <a:path w="480694" h="261620">
                <a:moveTo>
                  <a:pt x="0" y="261604"/>
                </a:moveTo>
                <a:lnTo>
                  <a:pt x="480690" y="261604"/>
                </a:lnTo>
                <a:lnTo>
                  <a:pt x="480690" y="0"/>
                </a:lnTo>
                <a:lnTo>
                  <a:pt x="0" y="0"/>
                </a:lnTo>
                <a:lnTo>
                  <a:pt x="0" y="261604"/>
                </a:lnTo>
                <a:close/>
              </a:path>
            </a:pathLst>
          </a:custGeom>
          <a:solidFill>
            <a:srgbClr val="375F91"/>
          </a:solidFill>
        </p:spPr>
        <p:txBody>
          <a:bodyPr wrap="square" lIns="0" tIns="0" rIns="0" bIns="0" rtlCol="0" anchor="ctr" anchorCtr="0"/>
          <a:lstStyle/>
          <a:p>
            <a:pPr algn="ctr"/>
            <a:r>
              <a:rPr lang="en-PH" sz="1200" b="1" dirty="0" smtClean="0">
                <a:solidFill>
                  <a:schemeClr val="bg1"/>
                </a:solidFill>
                <a:latin typeface="Arial Narrow" pitchFamily="34" charset="0"/>
              </a:rPr>
              <a:t>2009</a:t>
            </a:r>
            <a:endParaRPr sz="1200" b="1" dirty="0">
              <a:solidFill>
                <a:schemeClr val="bg1"/>
              </a:solidFill>
              <a:latin typeface="Arial Narrow" pitchFamily="34" charset="0"/>
            </a:endParaRPr>
          </a:p>
        </p:txBody>
      </p:sp>
      <p:sp>
        <p:nvSpPr>
          <p:cNvPr id="29" name="object 29"/>
          <p:cNvSpPr/>
          <p:nvPr/>
        </p:nvSpPr>
        <p:spPr>
          <a:xfrm>
            <a:off x="3620658" y="3365515"/>
            <a:ext cx="480695" cy="261620"/>
          </a:xfrm>
          <a:custGeom>
            <a:avLst/>
            <a:gdLst/>
            <a:ahLst/>
            <a:cxnLst/>
            <a:rect l="l" t="t" r="r" b="b"/>
            <a:pathLst>
              <a:path w="480695" h="261620">
                <a:moveTo>
                  <a:pt x="0" y="261604"/>
                </a:moveTo>
                <a:lnTo>
                  <a:pt x="480690" y="261604"/>
                </a:lnTo>
                <a:lnTo>
                  <a:pt x="480690" y="0"/>
                </a:lnTo>
                <a:lnTo>
                  <a:pt x="0" y="0"/>
                </a:lnTo>
                <a:lnTo>
                  <a:pt x="0" y="261604"/>
                </a:lnTo>
                <a:close/>
              </a:path>
            </a:pathLst>
          </a:custGeom>
          <a:solidFill>
            <a:srgbClr val="375F91"/>
          </a:solidFill>
        </p:spPr>
        <p:txBody>
          <a:bodyPr wrap="square" lIns="0" tIns="0" rIns="0" bIns="0" rtlCol="0"/>
          <a:lstStyle/>
          <a:p>
            <a:endParaRPr>
              <a:solidFill>
                <a:prstClr val="black"/>
              </a:solidFill>
            </a:endParaRPr>
          </a:p>
        </p:txBody>
      </p:sp>
      <p:sp>
        <p:nvSpPr>
          <p:cNvPr id="30" name="object 30"/>
          <p:cNvSpPr/>
          <p:nvPr/>
        </p:nvSpPr>
        <p:spPr>
          <a:xfrm>
            <a:off x="3608832" y="3349752"/>
            <a:ext cx="487679" cy="332232"/>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31" name="object 31"/>
          <p:cNvSpPr/>
          <p:nvPr/>
        </p:nvSpPr>
        <p:spPr>
          <a:xfrm>
            <a:off x="3889247" y="3349752"/>
            <a:ext cx="242315" cy="332232"/>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2" name="object 32"/>
          <p:cNvSpPr/>
          <p:nvPr/>
        </p:nvSpPr>
        <p:spPr>
          <a:xfrm>
            <a:off x="3712707" y="3405895"/>
            <a:ext cx="350520" cy="175260"/>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33" name="object 33"/>
          <p:cNvSpPr/>
          <p:nvPr/>
        </p:nvSpPr>
        <p:spPr>
          <a:xfrm>
            <a:off x="4653412" y="3925956"/>
            <a:ext cx="480695" cy="261620"/>
          </a:xfrm>
          <a:custGeom>
            <a:avLst/>
            <a:gdLst/>
            <a:ahLst/>
            <a:cxnLst/>
            <a:rect l="l" t="t" r="r" b="b"/>
            <a:pathLst>
              <a:path w="480695" h="261620">
                <a:moveTo>
                  <a:pt x="0" y="261604"/>
                </a:moveTo>
                <a:lnTo>
                  <a:pt x="480703" y="261604"/>
                </a:lnTo>
                <a:lnTo>
                  <a:pt x="480703" y="0"/>
                </a:lnTo>
                <a:lnTo>
                  <a:pt x="0" y="0"/>
                </a:lnTo>
                <a:lnTo>
                  <a:pt x="0" y="261604"/>
                </a:lnTo>
                <a:close/>
              </a:path>
            </a:pathLst>
          </a:custGeom>
          <a:solidFill>
            <a:srgbClr val="375F91"/>
          </a:solidFill>
        </p:spPr>
        <p:txBody>
          <a:bodyPr wrap="square" lIns="0" tIns="0" rIns="0" bIns="0" rtlCol="0"/>
          <a:lstStyle/>
          <a:p>
            <a:pPr algn="ctr"/>
            <a:r>
              <a:rPr lang="en-US" sz="1200" b="1" dirty="0" smtClean="0">
                <a:solidFill>
                  <a:prstClr val="white"/>
                </a:solidFill>
                <a:latin typeface="Arial Narrow" pitchFamily="34" charset="0"/>
              </a:rPr>
              <a:t>2011</a:t>
            </a:r>
            <a:endParaRPr sz="1200" b="1" dirty="0">
              <a:solidFill>
                <a:prstClr val="white"/>
              </a:solidFill>
              <a:latin typeface="Arial Narrow" pitchFamily="34" charset="0"/>
            </a:endParaRPr>
          </a:p>
        </p:txBody>
      </p:sp>
      <p:sp>
        <p:nvSpPr>
          <p:cNvPr id="37" name="object 37"/>
          <p:cNvSpPr/>
          <p:nvPr/>
        </p:nvSpPr>
        <p:spPr>
          <a:xfrm>
            <a:off x="5747644" y="3387095"/>
            <a:ext cx="480695" cy="261620"/>
          </a:xfrm>
          <a:custGeom>
            <a:avLst/>
            <a:gdLst/>
            <a:ahLst/>
            <a:cxnLst/>
            <a:rect l="l" t="t" r="r" b="b"/>
            <a:pathLst>
              <a:path w="480695" h="261620">
                <a:moveTo>
                  <a:pt x="0" y="261604"/>
                </a:moveTo>
                <a:lnTo>
                  <a:pt x="480703" y="261604"/>
                </a:lnTo>
                <a:lnTo>
                  <a:pt x="480703" y="0"/>
                </a:lnTo>
                <a:lnTo>
                  <a:pt x="0" y="0"/>
                </a:lnTo>
                <a:lnTo>
                  <a:pt x="0" y="261604"/>
                </a:lnTo>
                <a:close/>
              </a:path>
            </a:pathLst>
          </a:custGeom>
          <a:solidFill>
            <a:srgbClr val="375F91"/>
          </a:solidFill>
        </p:spPr>
        <p:txBody>
          <a:bodyPr wrap="square" lIns="0" tIns="0" rIns="0" bIns="0" rtlCol="0"/>
          <a:lstStyle/>
          <a:p>
            <a:pPr algn="ctr"/>
            <a:r>
              <a:rPr lang="en-US" sz="1200" b="1" dirty="0">
                <a:solidFill>
                  <a:prstClr val="white"/>
                </a:solidFill>
                <a:latin typeface="Arial Narrow" pitchFamily="34" charset="0"/>
              </a:rPr>
              <a:t>2012</a:t>
            </a:r>
            <a:endParaRPr sz="1200" b="1" dirty="0">
              <a:solidFill>
                <a:prstClr val="white"/>
              </a:solidFill>
              <a:latin typeface="Arial Narrow" pitchFamily="34" charset="0"/>
            </a:endParaRPr>
          </a:p>
        </p:txBody>
      </p:sp>
      <p:sp>
        <p:nvSpPr>
          <p:cNvPr id="39" name="object 39"/>
          <p:cNvSpPr/>
          <p:nvPr/>
        </p:nvSpPr>
        <p:spPr>
          <a:xfrm>
            <a:off x="6015228" y="3372611"/>
            <a:ext cx="242315" cy="332231"/>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41" name="object 41"/>
          <p:cNvSpPr/>
          <p:nvPr/>
        </p:nvSpPr>
        <p:spPr>
          <a:xfrm>
            <a:off x="6869948" y="3959745"/>
            <a:ext cx="480695" cy="261620"/>
          </a:xfrm>
          <a:custGeom>
            <a:avLst/>
            <a:gdLst/>
            <a:ahLst/>
            <a:cxnLst/>
            <a:rect l="l" t="t" r="r" b="b"/>
            <a:pathLst>
              <a:path w="480695" h="261620">
                <a:moveTo>
                  <a:pt x="0" y="261604"/>
                </a:moveTo>
                <a:lnTo>
                  <a:pt x="480690" y="261604"/>
                </a:lnTo>
                <a:lnTo>
                  <a:pt x="480690" y="0"/>
                </a:lnTo>
                <a:lnTo>
                  <a:pt x="0" y="0"/>
                </a:lnTo>
                <a:lnTo>
                  <a:pt x="0" y="261604"/>
                </a:lnTo>
                <a:close/>
              </a:path>
            </a:pathLst>
          </a:custGeom>
          <a:solidFill>
            <a:srgbClr val="375F91"/>
          </a:solidFill>
        </p:spPr>
        <p:txBody>
          <a:bodyPr wrap="square" lIns="0" tIns="0" rIns="0" bIns="0" rtlCol="0" anchor="ctr" anchorCtr="0"/>
          <a:lstStyle/>
          <a:p>
            <a:pPr algn="ctr"/>
            <a:r>
              <a:rPr lang="en-US" sz="1200" b="1" dirty="0" smtClean="0">
                <a:solidFill>
                  <a:prstClr val="white"/>
                </a:solidFill>
                <a:latin typeface="Arial Narrow" pitchFamily="34" charset="0"/>
              </a:rPr>
              <a:t>2013</a:t>
            </a:r>
            <a:endParaRPr sz="1200" b="1" dirty="0">
              <a:solidFill>
                <a:prstClr val="white"/>
              </a:solidFill>
              <a:latin typeface="Arial Narrow" pitchFamily="34" charset="0"/>
            </a:endParaRPr>
          </a:p>
        </p:txBody>
      </p:sp>
      <p:sp>
        <p:nvSpPr>
          <p:cNvPr id="45" name="object 45"/>
          <p:cNvSpPr/>
          <p:nvPr/>
        </p:nvSpPr>
        <p:spPr>
          <a:xfrm>
            <a:off x="7988807" y="3387095"/>
            <a:ext cx="480695" cy="261620"/>
          </a:xfrm>
          <a:custGeom>
            <a:avLst/>
            <a:gdLst/>
            <a:ahLst/>
            <a:cxnLst/>
            <a:rect l="l" t="t" r="r" b="b"/>
            <a:pathLst>
              <a:path w="480695" h="261620">
                <a:moveTo>
                  <a:pt x="0" y="261604"/>
                </a:moveTo>
                <a:lnTo>
                  <a:pt x="480690" y="261604"/>
                </a:lnTo>
                <a:lnTo>
                  <a:pt x="480690" y="0"/>
                </a:lnTo>
                <a:lnTo>
                  <a:pt x="0" y="0"/>
                </a:lnTo>
                <a:lnTo>
                  <a:pt x="0" y="261604"/>
                </a:lnTo>
                <a:close/>
              </a:path>
            </a:pathLst>
          </a:custGeom>
          <a:solidFill>
            <a:srgbClr val="375F91"/>
          </a:solidFill>
        </p:spPr>
        <p:txBody>
          <a:bodyPr wrap="square" lIns="0" tIns="0" rIns="0" bIns="0" rtlCol="0" anchor="ctr" anchorCtr="0"/>
          <a:lstStyle/>
          <a:p>
            <a:pPr algn="ctr"/>
            <a:r>
              <a:rPr lang="en-US" sz="1100" b="1" dirty="0" smtClean="0">
                <a:solidFill>
                  <a:prstClr val="white"/>
                </a:solidFill>
                <a:latin typeface="Arial Narrow" pitchFamily="34" charset="0"/>
              </a:rPr>
              <a:t>2014</a:t>
            </a:r>
            <a:endParaRPr sz="1100" b="1" dirty="0">
              <a:solidFill>
                <a:prstClr val="white"/>
              </a:solidFill>
              <a:latin typeface="Arial Narrow" pitchFamily="34" charset="0"/>
            </a:endParaRPr>
          </a:p>
        </p:txBody>
      </p:sp>
      <p:sp>
        <p:nvSpPr>
          <p:cNvPr id="49" name="object 49"/>
          <p:cNvSpPr/>
          <p:nvPr/>
        </p:nvSpPr>
        <p:spPr>
          <a:xfrm>
            <a:off x="1389254" y="2845064"/>
            <a:ext cx="1175384" cy="571500"/>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50" name="object 50"/>
          <p:cNvSpPr/>
          <p:nvPr/>
        </p:nvSpPr>
        <p:spPr>
          <a:xfrm>
            <a:off x="2364613" y="4225161"/>
            <a:ext cx="457809" cy="571500"/>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51" name="object 51"/>
          <p:cNvSpPr/>
          <p:nvPr/>
        </p:nvSpPr>
        <p:spPr>
          <a:xfrm>
            <a:off x="2593594" y="4225161"/>
            <a:ext cx="949351" cy="571500"/>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52" name="object 52"/>
          <p:cNvSpPr/>
          <p:nvPr/>
        </p:nvSpPr>
        <p:spPr>
          <a:xfrm>
            <a:off x="3530467" y="2845064"/>
            <a:ext cx="875538" cy="571500"/>
          </a:xfrm>
          <a:prstGeom prst="rect">
            <a:avLst/>
          </a:prstGeom>
          <a:blipFill>
            <a:blip r:embed="rId15" cstate="print"/>
            <a:stretch>
              <a:fillRect/>
            </a:stretch>
          </a:blipFill>
        </p:spPr>
        <p:txBody>
          <a:bodyPr wrap="square" lIns="0" tIns="0" rIns="0" bIns="0" rtlCol="0"/>
          <a:lstStyle/>
          <a:p>
            <a:endParaRPr>
              <a:solidFill>
                <a:prstClr val="black"/>
              </a:solidFill>
            </a:endParaRPr>
          </a:p>
        </p:txBody>
      </p:sp>
      <p:sp>
        <p:nvSpPr>
          <p:cNvPr id="53" name="object 53"/>
          <p:cNvSpPr/>
          <p:nvPr/>
        </p:nvSpPr>
        <p:spPr>
          <a:xfrm>
            <a:off x="4409816" y="4158438"/>
            <a:ext cx="1206246" cy="571804"/>
          </a:xfrm>
          <a:prstGeom prst="rect">
            <a:avLst/>
          </a:prstGeom>
          <a:blipFill>
            <a:blip r:embed="rId16" cstate="print"/>
            <a:stretch>
              <a:fillRect/>
            </a:stretch>
          </a:blipFill>
        </p:spPr>
        <p:txBody>
          <a:bodyPr wrap="square" lIns="0" tIns="0" rIns="0" bIns="0" rtlCol="0"/>
          <a:lstStyle/>
          <a:p>
            <a:endParaRPr>
              <a:solidFill>
                <a:prstClr val="black"/>
              </a:solidFill>
            </a:endParaRPr>
          </a:p>
        </p:txBody>
      </p:sp>
      <p:sp>
        <p:nvSpPr>
          <p:cNvPr id="54" name="object 54"/>
          <p:cNvSpPr/>
          <p:nvPr/>
        </p:nvSpPr>
        <p:spPr>
          <a:xfrm>
            <a:off x="5504444" y="2901452"/>
            <a:ext cx="1206246" cy="571500"/>
          </a:xfrm>
          <a:prstGeom prst="rect">
            <a:avLst/>
          </a:prstGeom>
          <a:blipFill>
            <a:blip r:embed="rId17" cstate="print"/>
            <a:stretch>
              <a:fillRect/>
            </a:stretch>
          </a:blipFill>
        </p:spPr>
        <p:txBody>
          <a:bodyPr wrap="square" lIns="0" tIns="0" rIns="0" bIns="0" rtlCol="0"/>
          <a:lstStyle/>
          <a:p>
            <a:endParaRPr>
              <a:solidFill>
                <a:prstClr val="black"/>
              </a:solidFill>
            </a:endParaRPr>
          </a:p>
        </p:txBody>
      </p:sp>
      <p:sp>
        <p:nvSpPr>
          <p:cNvPr id="55" name="object 55"/>
          <p:cNvSpPr/>
          <p:nvPr/>
        </p:nvSpPr>
        <p:spPr>
          <a:xfrm>
            <a:off x="6652259" y="4197096"/>
            <a:ext cx="1206246" cy="571500"/>
          </a:xfrm>
          <a:prstGeom prst="rect">
            <a:avLst/>
          </a:prstGeom>
          <a:blipFill>
            <a:blip r:embed="rId18" cstate="print"/>
            <a:stretch>
              <a:fillRect/>
            </a:stretch>
          </a:blipFill>
        </p:spPr>
        <p:txBody>
          <a:bodyPr wrap="square" lIns="0" tIns="0" rIns="0" bIns="0" rtlCol="0"/>
          <a:lstStyle/>
          <a:p>
            <a:endParaRPr>
              <a:solidFill>
                <a:prstClr val="black"/>
              </a:solidFill>
            </a:endParaRPr>
          </a:p>
        </p:txBody>
      </p:sp>
      <p:sp>
        <p:nvSpPr>
          <p:cNvPr id="56" name="object 56"/>
          <p:cNvSpPr/>
          <p:nvPr/>
        </p:nvSpPr>
        <p:spPr>
          <a:xfrm>
            <a:off x="7746248" y="2901452"/>
            <a:ext cx="1205865" cy="571500"/>
          </a:xfrm>
          <a:prstGeom prst="rect">
            <a:avLst/>
          </a:prstGeom>
          <a:blipFill>
            <a:blip r:embed="rId19" cstate="print"/>
            <a:stretch>
              <a:fillRect/>
            </a:stretch>
          </a:blipFill>
        </p:spPr>
        <p:txBody>
          <a:bodyPr wrap="square" lIns="0" tIns="0" rIns="0" bIns="0" rtlCol="0"/>
          <a:lstStyle/>
          <a:p>
            <a:endParaRPr>
              <a:solidFill>
                <a:prstClr val="black"/>
              </a:solidFill>
            </a:endParaRPr>
          </a:p>
        </p:txBody>
      </p:sp>
      <p:sp>
        <p:nvSpPr>
          <p:cNvPr id="57" name="object 57"/>
          <p:cNvSpPr/>
          <p:nvPr/>
        </p:nvSpPr>
        <p:spPr>
          <a:xfrm>
            <a:off x="3801861" y="3971925"/>
            <a:ext cx="118745" cy="1374775"/>
          </a:xfrm>
          <a:custGeom>
            <a:avLst/>
            <a:gdLst/>
            <a:ahLst/>
            <a:cxnLst/>
            <a:rect l="l" t="t" r="r" b="b"/>
            <a:pathLst>
              <a:path w="118745" h="1374775">
                <a:moveTo>
                  <a:pt x="0" y="1374779"/>
                </a:moveTo>
                <a:lnTo>
                  <a:pt x="118276" y="1374779"/>
                </a:lnTo>
                <a:lnTo>
                  <a:pt x="118276" y="0"/>
                </a:lnTo>
                <a:lnTo>
                  <a:pt x="0" y="0"/>
                </a:lnTo>
                <a:lnTo>
                  <a:pt x="0" y="1374779"/>
                </a:lnTo>
                <a:close/>
              </a:path>
            </a:pathLst>
          </a:custGeom>
          <a:solidFill>
            <a:srgbClr val="375F91"/>
          </a:solidFill>
        </p:spPr>
        <p:txBody>
          <a:bodyPr wrap="square" lIns="0" tIns="0" rIns="0" bIns="0" rtlCol="0"/>
          <a:lstStyle/>
          <a:p>
            <a:endParaRPr>
              <a:solidFill>
                <a:prstClr val="black"/>
              </a:solidFill>
            </a:endParaRPr>
          </a:p>
        </p:txBody>
      </p:sp>
      <p:sp>
        <p:nvSpPr>
          <p:cNvPr id="58" name="object 58"/>
          <p:cNvSpPr/>
          <p:nvPr/>
        </p:nvSpPr>
        <p:spPr>
          <a:xfrm>
            <a:off x="3959108" y="4852415"/>
            <a:ext cx="1203908" cy="286512"/>
          </a:xfrm>
          <a:prstGeom prst="rect">
            <a:avLst/>
          </a:prstGeom>
          <a:blipFill>
            <a:blip r:embed="rId20" cstate="print"/>
            <a:stretch>
              <a:fillRect/>
            </a:stretch>
          </a:blipFill>
        </p:spPr>
        <p:txBody>
          <a:bodyPr wrap="square" lIns="0" tIns="0" rIns="0" bIns="0" rtlCol="0"/>
          <a:lstStyle/>
          <a:p>
            <a:endParaRPr>
              <a:solidFill>
                <a:prstClr val="black"/>
              </a:solidFill>
            </a:endParaRPr>
          </a:p>
        </p:txBody>
      </p:sp>
      <p:sp>
        <p:nvSpPr>
          <p:cNvPr id="59" name="object 59"/>
          <p:cNvSpPr/>
          <p:nvPr/>
        </p:nvSpPr>
        <p:spPr>
          <a:xfrm>
            <a:off x="3959108" y="5126735"/>
            <a:ext cx="1937132" cy="286512"/>
          </a:xfrm>
          <a:prstGeom prst="rect">
            <a:avLst/>
          </a:prstGeom>
          <a:blipFill>
            <a:blip r:embed="rId21" cstate="print"/>
            <a:stretch>
              <a:fillRect/>
            </a:stretch>
          </a:blipFill>
        </p:spPr>
        <p:txBody>
          <a:bodyPr wrap="square" lIns="0" tIns="0" rIns="0" bIns="0" rtlCol="0"/>
          <a:lstStyle/>
          <a:p>
            <a:endParaRPr>
              <a:solidFill>
                <a:prstClr val="black"/>
              </a:solidFill>
            </a:endParaRPr>
          </a:p>
        </p:txBody>
      </p:sp>
      <p:sp>
        <p:nvSpPr>
          <p:cNvPr id="60" name="object 60"/>
          <p:cNvSpPr/>
          <p:nvPr/>
        </p:nvSpPr>
        <p:spPr>
          <a:xfrm>
            <a:off x="5935339" y="1765316"/>
            <a:ext cx="118745" cy="1136650"/>
          </a:xfrm>
          <a:custGeom>
            <a:avLst/>
            <a:gdLst/>
            <a:ahLst/>
            <a:cxnLst/>
            <a:rect l="l" t="t" r="r" b="b"/>
            <a:pathLst>
              <a:path w="118745" h="1136650">
                <a:moveTo>
                  <a:pt x="0" y="1136379"/>
                </a:moveTo>
                <a:lnTo>
                  <a:pt x="118264" y="1136379"/>
                </a:lnTo>
                <a:lnTo>
                  <a:pt x="118264" y="0"/>
                </a:lnTo>
                <a:lnTo>
                  <a:pt x="0" y="0"/>
                </a:lnTo>
                <a:lnTo>
                  <a:pt x="0" y="1136379"/>
                </a:lnTo>
                <a:close/>
              </a:path>
            </a:pathLst>
          </a:custGeom>
          <a:solidFill>
            <a:srgbClr val="375F91"/>
          </a:solidFill>
        </p:spPr>
        <p:txBody>
          <a:bodyPr wrap="square" lIns="0" tIns="0" rIns="0" bIns="0" rtlCol="0"/>
          <a:lstStyle/>
          <a:p>
            <a:endParaRPr>
              <a:solidFill>
                <a:prstClr val="black"/>
              </a:solidFill>
            </a:endParaRPr>
          </a:p>
        </p:txBody>
      </p:sp>
      <p:sp>
        <p:nvSpPr>
          <p:cNvPr id="61" name="object 61"/>
          <p:cNvSpPr/>
          <p:nvPr/>
        </p:nvSpPr>
        <p:spPr>
          <a:xfrm>
            <a:off x="6086855" y="1767199"/>
            <a:ext cx="1203908" cy="286512"/>
          </a:xfrm>
          <a:prstGeom prst="rect">
            <a:avLst/>
          </a:prstGeom>
          <a:blipFill>
            <a:blip r:embed="rId20" cstate="print"/>
            <a:stretch>
              <a:fillRect/>
            </a:stretch>
          </a:blipFill>
        </p:spPr>
        <p:txBody>
          <a:bodyPr wrap="square" lIns="0" tIns="0" rIns="0" bIns="0" rtlCol="0"/>
          <a:lstStyle/>
          <a:p>
            <a:endParaRPr>
              <a:solidFill>
                <a:prstClr val="black"/>
              </a:solidFill>
            </a:endParaRPr>
          </a:p>
        </p:txBody>
      </p:sp>
      <p:sp>
        <p:nvSpPr>
          <p:cNvPr id="62" name="object 62"/>
          <p:cNvSpPr/>
          <p:nvPr/>
        </p:nvSpPr>
        <p:spPr>
          <a:xfrm>
            <a:off x="6086855" y="2041611"/>
            <a:ext cx="2076069" cy="286816"/>
          </a:xfrm>
          <a:prstGeom prst="rect">
            <a:avLst/>
          </a:prstGeom>
          <a:blipFill>
            <a:blip r:embed="rId22" cstate="print"/>
            <a:stretch>
              <a:fillRect/>
            </a:stretch>
          </a:blipFill>
        </p:spPr>
        <p:txBody>
          <a:bodyPr wrap="square" lIns="0" tIns="0" rIns="0" bIns="0" rtlCol="0"/>
          <a:lstStyle/>
          <a:p>
            <a:endParaRPr>
              <a:solidFill>
                <a:prstClr val="black"/>
              </a:solidFill>
            </a:endParaRPr>
          </a:p>
        </p:txBody>
      </p:sp>
      <p:sp>
        <p:nvSpPr>
          <p:cNvPr id="63" name="object 63"/>
          <p:cNvSpPr/>
          <p:nvPr/>
        </p:nvSpPr>
        <p:spPr>
          <a:xfrm>
            <a:off x="6086855" y="2316236"/>
            <a:ext cx="625818" cy="286512"/>
          </a:xfrm>
          <a:prstGeom prst="rect">
            <a:avLst/>
          </a:prstGeom>
          <a:blipFill>
            <a:blip r:embed="rId23" cstate="print"/>
            <a:stretch>
              <a:fillRect/>
            </a:stretch>
          </a:blipFill>
        </p:spPr>
        <p:txBody>
          <a:bodyPr wrap="square" lIns="0" tIns="0" rIns="0" bIns="0" rtlCol="0"/>
          <a:lstStyle/>
          <a:p>
            <a:endParaRPr>
              <a:solidFill>
                <a:prstClr val="black"/>
              </a:solidFill>
            </a:endParaRPr>
          </a:p>
        </p:txBody>
      </p:sp>
      <p:sp>
        <p:nvSpPr>
          <p:cNvPr id="64" name="object 64"/>
          <p:cNvSpPr/>
          <p:nvPr/>
        </p:nvSpPr>
        <p:spPr>
          <a:xfrm>
            <a:off x="8170041" y="3959745"/>
            <a:ext cx="118745" cy="1136650"/>
          </a:xfrm>
          <a:custGeom>
            <a:avLst/>
            <a:gdLst/>
            <a:ahLst/>
            <a:cxnLst/>
            <a:rect l="l" t="t" r="r" b="b"/>
            <a:pathLst>
              <a:path w="118745" h="1136650">
                <a:moveTo>
                  <a:pt x="0" y="1136379"/>
                </a:moveTo>
                <a:lnTo>
                  <a:pt x="118276" y="1136379"/>
                </a:lnTo>
                <a:lnTo>
                  <a:pt x="118276" y="0"/>
                </a:lnTo>
                <a:lnTo>
                  <a:pt x="0" y="0"/>
                </a:lnTo>
                <a:lnTo>
                  <a:pt x="0" y="1136379"/>
                </a:lnTo>
                <a:close/>
              </a:path>
            </a:pathLst>
          </a:custGeom>
          <a:solidFill>
            <a:srgbClr val="375F91"/>
          </a:solidFill>
        </p:spPr>
        <p:txBody>
          <a:bodyPr wrap="square" lIns="0" tIns="0" rIns="0" bIns="0" rtlCol="0"/>
          <a:lstStyle/>
          <a:p>
            <a:endParaRPr>
              <a:solidFill>
                <a:prstClr val="black"/>
              </a:solidFill>
            </a:endParaRPr>
          </a:p>
        </p:txBody>
      </p:sp>
      <p:sp>
        <p:nvSpPr>
          <p:cNvPr id="65" name="object 65"/>
          <p:cNvSpPr/>
          <p:nvPr/>
        </p:nvSpPr>
        <p:spPr>
          <a:xfrm>
            <a:off x="7804404" y="5116702"/>
            <a:ext cx="1060030" cy="286511"/>
          </a:xfrm>
          <a:prstGeom prst="rect">
            <a:avLst/>
          </a:prstGeom>
          <a:blipFill>
            <a:blip r:embed="rId24" cstate="print"/>
            <a:stretch>
              <a:fillRect/>
            </a:stretch>
          </a:blipFill>
        </p:spPr>
        <p:txBody>
          <a:bodyPr wrap="square" lIns="0" tIns="0" rIns="0" bIns="0" rtlCol="0"/>
          <a:lstStyle/>
          <a:p>
            <a:endParaRPr>
              <a:solidFill>
                <a:prstClr val="black"/>
              </a:solidFill>
            </a:endParaRPr>
          </a:p>
        </p:txBody>
      </p:sp>
      <p:sp>
        <p:nvSpPr>
          <p:cNvPr id="66" name="object 66"/>
          <p:cNvSpPr/>
          <p:nvPr/>
        </p:nvSpPr>
        <p:spPr>
          <a:xfrm>
            <a:off x="7804404" y="5390997"/>
            <a:ext cx="451484" cy="286512"/>
          </a:xfrm>
          <a:prstGeom prst="rect">
            <a:avLst/>
          </a:prstGeom>
          <a:blipFill>
            <a:blip r:embed="rId25" cstate="print"/>
            <a:stretch>
              <a:fillRect/>
            </a:stretch>
          </a:blipFill>
        </p:spPr>
        <p:txBody>
          <a:bodyPr wrap="square" lIns="0" tIns="0" rIns="0" bIns="0" rtlCol="0"/>
          <a:lstStyle/>
          <a:p>
            <a:endParaRPr>
              <a:solidFill>
                <a:prstClr val="black"/>
              </a:solidFill>
            </a:endParaRPr>
          </a:p>
        </p:txBody>
      </p:sp>
      <p:sp>
        <p:nvSpPr>
          <p:cNvPr id="67" name="object 67"/>
          <p:cNvSpPr/>
          <p:nvPr/>
        </p:nvSpPr>
        <p:spPr>
          <a:xfrm>
            <a:off x="8165592" y="5390997"/>
            <a:ext cx="152400" cy="286512"/>
          </a:xfrm>
          <a:prstGeom prst="rect">
            <a:avLst/>
          </a:prstGeom>
          <a:blipFill>
            <a:blip r:embed="rId26" cstate="print"/>
            <a:stretch>
              <a:fillRect/>
            </a:stretch>
          </a:blipFill>
        </p:spPr>
        <p:txBody>
          <a:bodyPr wrap="square" lIns="0" tIns="0" rIns="0" bIns="0" rtlCol="0"/>
          <a:lstStyle/>
          <a:p>
            <a:endParaRPr>
              <a:solidFill>
                <a:prstClr val="black"/>
              </a:solidFill>
            </a:endParaRPr>
          </a:p>
        </p:txBody>
      </p:sp>
      <p:sp>
        <p:nvSpPr>
          <p:cNvPr id="68" name="object 68"/>
          <p:cNvSpPr/>
          <p:nvPr/>
        </p:nvSpPr>
        <p:spPr>
          <a:xfrm>
            <a:off x="8241792" y="5390997"/>
            <a:ext cx="342900" cy="286512"/>
          </a:xfrm>
          <a:prstGeom prst="rect">
            <a:avLst/>
          </a:prstGeom>
          <a:blipFill>
            <a:blip r:embed="rId27" cstate="print"/>
            <a:stretch>
              <a:fillRect/>
            </a:stretch>
          </a:blipFill>
        </p:spPr>
        <p:txBody>
          <a:bodyPr wrap="square" lIns="0" tIns="0" rIns="0" bIns="0" rtlCol="0"/>
          <a:lstStyle/>
          <a:p>
            <a:endParaRPr>
              <a:solidFill>
                <a:prstClr val="black"/>
              </a:solidFill>
            </a:endParaRPr>
          </a:p>
        </p:txBody>
      </p:sp>
      <p:sp>
        <p:nvSpPr>
          <p:cNvPr id="69" name="object 69"/>
          <p:cNvSpPr/>
          <p:nvPr/>
        </p:nvSpPr>
        <p:spPr>
          <a:xfrm>
            <a:off x="7804404" y="5665317"/>
            <a:ext cx="953350" cy="286816"/>
          </a:xfrm>
          <a:prstGeom prst="rect">
            <a:avLst/>
          </a:prstGeom>
          <a:blipFill>
            <a:blip r:embed="rId28" cstate="print"/>
            <a:stretch>
              <a:fillRect/>
            </a:stretch>
          </a:blipFill>
        </p:spPr>
        <p:txBody>
          <a:bodyPr wrap="square" lIns="0" tIns="0" rIns="0" bIns="0" rtlCol="0"/>
          <a:lstStyle/>
          <a:p>
            <a:endParaRPr>
              <a:solidFill>
                <a:prstClr val="black"/>
              </a:solidFill>
            </a:endParaRPr>
          </a:p>
        </p:txBody>
      </p:sp>
      <p:sp>
        <p:nvSpPr>
          <p:cNvPr id="70" name="object 36"/>
          <p:cNvSpPr/>
          <p:nvPr/>
        </p:nvSpPr>
        <p:spPr>
          <a:xfrm>
            <a:off x="5821680" y="5692140"/>
            <a:ext cx="350520" cy="175260"/>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2" name="Slide Number Placeholder 21"/>
          <p:cNvSpPr>
            <a:spLocks noGrp="1"/>
          </p:cNvSpPr>
          <p:nvPr>
            <p:ph type="sldNum" sz="quarter" idx="7"/>
          </p:nvPr>
        </p:nvSpPr>
        <p:spPr/>
        <p:txBody>
          <a:bodyPr/>
          <a:lstStyle/>
          <a:p>
            <a:fld id="{B6F15528-21DE-4FAA-801E-634DDDAF4B2B}" type="slidenum">
              <a:rPr lang="en-PH" smtClean="0">
                <a:solidFill>
                  <a:prstClr val="black">
                    <a:tint val="75000"/>
                  </a:prstClr>
                </a:solidFill>
              </a:rPr>
              <a:pPr/>
              <a:t>10</a:t>
            </a:fld>
            <a:endParaRPr lang="en-PH" dirty="0">
              <a:solidFill>
                <a:prstClr val="black">
                  <a:tint val="75000"/>
                </a:prstClr>
              </a:solidFill>
            </a:endParaRPr>
          </a:p>
        </p:txBody>
      </p:sp>
      <p:sp>
        <p:nvSpPr>
          <p:cNvPr id="23" name="Date Placeholder 22"/>
          <p:cNvSpPr>
            <a:spLocks noGrp="1"/>
          </p:cNvSpPr>
          <p:nvPr>
            <p:ph type="dt" sz="half" idx="6"/>
          </p:nvPr>
        </p:nvSpPr>
        <p:spPr/>
        <p:txBody>
          <a:bodyPr/>
          <a:lstStyle/>
          <a:p>
            <a:r>
              <a:rPr lang="en-US" dirty="0" smtClean="0">
                <a:solidFill>
                  <a:prstClr val="black">
                    <a:tint val="75000"/>
                  </a:prstClr>
                </a:solidFill>
              </a:rPr>
              <a:t>i-</a:t>
            </a:r>
            <a:r>
              <a:rPr lang="en-US" dirty="0" err="1" smtClean="0">
                <a:solidFill>
                  <a:prstClr val="black">
                    <a:tint val="75000"/>
                  </a:prstClr>
                </a:solidFill>
              </a:rPr>
              <a:t>Pantawid</a:t>
            </a:r>
            <a:r>
              <a:rPr lang="en-US" dirty="0" smtClean="0">
                <a:solidFill>
                  <a:prstClr val="black">
                    <a:tint val="75000"/>
                  </a:prstClr>
                </a:solidFill>
              </a:rPr>
              <a:t> </a:t>
            </a:r>
            <a:r>
              <a:rPr lang="en-US" dirty="0" err="1" smtClean="0">
                <a:solidFill>
                  <a:prstClr val="black">
                    <a:tint val="75000"/>
                  </a:prstClr>
                </a:solidFill>
              </a:rPr>
              <a:t>eFDS</a:t>
            </a:r>
            <a:r>
              <a:rPr lang="en-US" dirty="0" smtClean="0">
                <a:solidFill>
                  <a:prstClr val="black">
                    <a:tint val="75000"/>
                  </a:prstClr>
                </a:solidFill>
              </a:rPr>
              <a:t> 1</a:t>
            </a:r>
            <a:endParaRPr lang="en-US" dirty="0">
              <a:solidFill>
                <a:prstClr val="black">
                  <a:tint val="75000"/>
                </a:prstClr>
              </a:solidFill>
            </a:endParaRPr>
          </a:p>
        </p:txBody>
      </p:sp>
    </p:spTree>
    <p:extLst>
      <p:ext uri="{BB962C8B-B14F-4D97-AF65-F5344CB8AC3E}">
        <p14:creationId xmlns:p14="http://schemas.microsoft.com/office/powerpoint/2010/main" val="3975789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041649" y="4701541"/>
            <a:ext cx="722375" cy="137769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5810" y="5634228"/>
            <a:ext cx="1090422" cy="44500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1535" y="5634228"/>
            <a:ext cx="1036701" cy="44500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65810" y="5794248"/>
            <a:ext cx="808101" cy="44500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51535" y="5794248"/>
            <a:ext cx="754380" cy="445007"/>
          </a:xfrm>
          <a:prstGeom prst="rect">
            <a:avLst/>
          </a:prstGeom>
          <a:blipFill>
            <a:blip r:embed="rId7" cstate="print"/>
            <a:stretch>
              <a:fillRect/>
            </a:stretch>
          </a:blipFill>
        </p:spPr>
        <p:txBody>
          <a:bodyPr wrap="square" lIns="0" tIns="0" rIns="0" bIns="0" rtlCol="0"/>
          <a:lstStyle/>
          <a:p>
            <a:endParaRPr/>
          </a:p>
        </p:txBody>
      </p:sp>
      <p:sp>
        <p:nvSpPr>
          <p:cNvPr id="2" name="TextBox 1"/>
          <p:cNvSpPr txBox="1"/>
          <p:nvPr/>
        </p:nvSpPr>
        <p:spPr>
          <a:xfrm>
            <a:off x="1404639" y="2362200"/>
            <a:ext cx="6318333" cy="1200329"/>
          </a:xfrm>
          <a:prstGeom prst="rect">
            <a:avLst/>
          </a:prstGeom>
          <a:noFill/>
        </p:spPr>
        <p:txBody>
          <a:bodyPr wrap="none" rtlCol="0">
            <a:spAutoFit/>
          </a:bodyPr>
          <a:lstStyle/>
          <a:p>
            <a:r>
              <a:rPr lang="en-US" sz="7200" dirty="0" smtClean="0"/>
              <a:t>FDS GUIDELINES</a:t>
            </a:r>
            <a:endParaRPr lang="en-US" sz="7200" dirty="0"/>
          </a:p>
        </p:txBody>
      </p:sp>
      <p:sp>
        <p:nvSpPr>
          <p:cNvPr id="3" name="Slide Number Placeholder 2"/>
          <p:cNvSpPr>
            <a:spLocks noGrp="1"/>
          </p:cNvSpPr>
          <p:nvPr>
            <p:ph type="sldNum" sz="quarter" idx="12"/>
          </p:nvPr>
        </p:nvSpPr>
        <p:spPr/>
        <p:txBody>
          <a:bodyPr/>
          <a:lstStyle/>
          <a:p>
            <a:fld id="{55F2A61E-48FD-4F96-85A2-4E092D9FE7A4}" type="slidenum">
              <a:rPr lang="en-US" smtClean="0"/>
              <a:t>11</a:t>
            </a:fld>
            <a:endParaRPr lang="en-US"/>
          </a:p>
        </p:txBody>
      </p:sp>
      <p:sp>
        <p:nvSpPr>
          <p:cNvPr id="9" name="Date Placeholder 8"/>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56794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1737"/>
            <a:ext cx="8229600" cy="831831"/>
          </a:xfrm>
          <a:prstGeom prst="rect">
            <a:avLst/>
          </a:prstGeom>
        </p:spPr>
        <p:txBody>
          <a:bodyPr vert="horz" wrap="square" lIns="0" tIns="0" rIns="0" bIns="0" rtlCol="0">
            <a:spAutoFit/>
          </a:bodyPr>
          <a:lstStyle/>
          <a:p>
            <a:pPr marL="12700">
              <a:lnSpc>
                <a:spcPts val="7134"/>
              </a:lnSpc>
            </a:pPr>
            <a:r>
              <a:rPr spc="-155" dirty="0" smtClean="0"/>
              <a:t>P</a:t>
            </a:r>
            <a:r>
              <a:rPr spc="-5" dirty="0" smtClean="0"/>
              <a:t>articipan</a:t>
            </a:r>
            <a:r>
              <a:rPr spc="20" dirty="0" smtClean="0"/>
              <a:t>t</a:t>
            </a:r>
            <a:r>
              <a:rPr spc="-30" dirty="0" smtClean="0"/>
              <a:t>s</a:t>
            </a:r>
            <a:r>
              <a:rPr lang="en-PH" spc="-30" dirty="0" smtClean="0"/>
              <a:t> – </a:t>
            </a:r>
            <a:r>
              <a:rPr lang="en-PH" i="1" spc="-30" dirty="0" err="1" smtClean="0">
                <a:solidFill>
                  <a:srgbClr val="C00000"/>
                </a:solidFill>
              </a:rPr>
              <a:t>Mga</a:t>
            </a:r>
            <a:r>
              <a:rPr lang="en-PH" i="1" spc="-30" dirty="0" smtClean="0">
                <a:solidFill>
                  <a:srgbClr val="C00000"/>
                </a:solidFill>
              </a:rPr>
              <a:t> </a:t>
            </a:r>
            <a:r>
              <a:rPr lang="en-PH" i="1" spc="-30" dirty="0" err="1" smtClean="0">
                <a:solidFill>
                  <a:srgbClr val="C00000"/>
                </a:solidFill>
              </a:rPr>
              <a:t>Kalahok</a:t>
            </a:r>
            <a:endParaRPr i="1" spc="-30" dirty="0">
              <a:solidFill>
                <a:srgbClr val="C00000"/>
              </a:solidFill>
            </a:endParaRPr>
          </a:p>
        </p:txBody>
      </p:sp>
      <p:sp>
        <p:nvSpPr>
          <p:cNvPr id="3" name="object 3"/>
          <p:cNvSpPr txBox="1"/>
          <p:nvPr/>
        </p:nvSpPr>
        <p:spPr>
          <a:xfrm>
            <a:off x="381000" y="1299815"/>
            <a:ext cx="3810000" cy="5257850"/>
          </a:xfrm>
          <a:prstGeom prst="rect">
            <a:avLst/>
          </a:prstGeom>
        </p:spPr>
        <p:txBody>
          <a:bodyPr vert="horz" wrap="square" lIns="0" tIns="0" rIns="0" bIns="0" rtlCol="0">
            <a:spAutoFit/>
          </a:bodyPr>
          <a:lstStyle/>
          <a:p>
            <a:pPr marL="241300" marR="215900" indent="-228600">
              <a:buClr>
                <a:srgbClr val="D67FA4"/>
              </a:buClr>
              <a:buSzPct val="90000"/>
              <a:buFont typeface="Arial"/>
              <a:buChar char="•"/>
              <a:tabLst>
                <a:tab pos="241935" algn="l"/>
              </a:tabLst>
            </a:pPr>
            <a:r>
              <a:rPr sz="3000" spc="-20" dirty="0">
                <a:latin typeface="Cambria"/>
                <a:cs typeface="Cambria"/>
              </a:rPr>
              <a:t>Head</a:t>
            </a:r>
            <a:r>
              <a:rPr sz="3000" spc="-90" dirty="0">
                <a:latin typeface="Times New Roman"/>
                <a:cs typeface="Times New Roman"/>
              </a:rPr>
              <a:t> </a:t>
            </a:r>
            <a:r>
              <a:rPr sz="3000" spc="-20" dirty="0">
                <a:latin typeface="Cambria"/>
                <a:cs typeface="Cambria"/>
              </a:rPr>
              <a:t>g</a:t>
            </a:r>
            <a:r>
              <a:rPr sz="3000" spc="-65" dirty="0">
                <a:latin typeface="Cambria"/>
                <a:cs typeface="Cambria"/>
              </a:rPr>
              <a:t>r</a:t>
            </a:r>
            <a:r>
              <a:rPr sz="3000" spc="-5" dirty="0">
                <a:latin typeface="Cambria"/>
                <a:cs typeface="Cambria"/>
              </a:rPr>
              <a:t>a</a:t>
            </a:r>
            <a:r>
              <a:rPr sz="3000" spc="5" dirty="0">
                <a:latin typeface="Cambria"/>
                <a:cs typeface="Cambria"/>
              </a:rPr>
              <a:t>n</a:t>
            </a:r>
            <a:r>
              <a:rPr sz="3000" spc="-20" dirty="0">
                <a:latin typeface="Cambria"/>
                <a:cs typeface="Cambria"/>
              </a:rPr>
              <a:t>t</a:t>
            </a:r>
            <a:r>
              <a:rPr sz="3000" spc="-15" dirty="0">
                <a:latin typeface="Cambria"/>
                <a:cs typeface="Cambria"/>
              </a:rPr>
              <a:t>ee</a:t>
            </a:r>
            <a:r>
              <a:rPr sz="3000" spc="-90" dirty="0">
                <a:latin typeface="Times New Roman"/>
                <a:cs typeface="Times New Roman"/>
              </a:rPr>
              <a:t> </a:t>
            </a:r>
            <a:r>
              <a:rPr sz="3000" spc="-30" dirty="0">
                <a:latin typeface="Cambria"/>
                <a:cs typeface="Cambria"/>
              </a:rPr>
              <a:t>(</a:t>
            </a:r>
            <a:r>
              <a:rPr sz="3000" spc="-5" dirty="0">
                <a:latin typeface="Cambria"/>
                <a:cs typeface="Cambria"/>
              </a:rPr>
              <a:t>usual</a:t>
            </a:r>
            <a:r>
              <a:rPr sz="3000" spc="-55" dirty="0">
                <a:latin typeface="Cambria"/>
                <a:cs typeface="Cambria"/>
              </a:rPr>
              <a:t>l</a:t>
            </a:r>
            <a:r>
              <a:rPr sz="3000" spc="-20" dirty="0">
                <a:latin typeface="Cambria"/>
                <a:cs typeface="Cambria"/>
              </a:rPr>
              <a:t>y</a:t>
            </a:r>
            <a:r>
              <a:rPr sz="3000" spc="-70" dirty="0">
                <a:latin typeface="Times New Roman"/>
                <a:cs typeface="Times New Roman"/>
              </a:rPr>
              <a:t> </a:t>
            </a:r>
            <a:r>
              <a:rPr sz="3000" spc="-20" dirty="0">
                <a:latin typeface="Cambria"/>
                <a:cs typeface="Cambria"/>
              </a:rPr>
              <a:t>the</a:t>
            </a:r>
            <a:r>
              <a:rPr sz="3000" spc="-15" dirty="0">
                <a:latin typeface="Times New Roman"/>
                <a:cs typeface="Times New Roman"/>
              </a:rPr>
              <a:t> </a:t>
            </a:r>
            <a:r>
              <a:rPr sz="3000" dirty="0" smtClean="0">
                <a:latin typeface="Cambria"/>
                <a:cs typeface="Cambria"/>
              </a:rPr>
              <a:t>mo</a:t>
            </a:r>
            <a:r>
              <a:rPr sz="3000" spc="10" dirty="0" smtClean="0">
                <a:latin typeface="Cambria"/>
                <a:cs typeface="Cambria"/>
              </a:rPr>
              <a:t>t</a:t>
            </a:r>
            <a:r>
              <a:rPr sz="3000" spc="-15" dirty="0" smtClean="0">
                <a:latin typeface="Cambria"/>
                <a:cs typeface="Cambria"/>
              </a:rPr>
              <a:t>her)</a:t>
            </a:r>
            <a:endParaRPr lang="en-US" sz="3000" spc="-15" dirty="0" smtClean="0">
              <a:latin typeface="Cambria"/>
              <a:cs typeface="Cambria"/>
            </a:endParaRPr>
          </a:p>
          <a:p>
            <a:pPr marL="241300" marR="215900" indent="-228600">
              <a:buClr>
                <a:srgbClr val="D67FA4"/>
              </a:buClr>
              <a:buSzPct val="90000"/>
              <a:buFont typeface="Arial"/>
              <a:buChar char="•"/>
              <a:tabLst>
                <a:tab pos="241935" algn="l"/>
              </a:tabLst>
            </a:pPr>
            <a:r>
              <a:rPr sz="3000" spc="-5" dirty="0" smtClean="0">
                <a:latin typeface="Cambria"/>
                <a:cs typeface="Cambria"/>
              </a:rPr>
              <a:t>Sp</a:t>
            </a:r>
            <a:r>
              <a:rPr sz="3000" spc="5" dirty="0" smtClean="0">
                <a:latin typeface="Cambria"/>
                <a:cs typeface="Cambria"/>
              </a:rPr>
              <a:t>o</a:t>
            </a:r>
            <a:r>
              <a:rPr sz="3000" spc="-20" dirty="0" smtClean="0">
                <a:latin typeface="Cambria"/>
                <a:cs typeface="Cambria"/>
              </a:rPr>
              <a:t>use</a:t>
            </a:r>
            <a:r>
              <a:rPr sz="3000" spc="-15" dirty="0" smtClean="0">
                <a:latin typeface="Cambria"/>
                <a:cs typeface="Cambria"/>
              </a:rPr>
              <a:t>s</a:t>
            </a:r>
            <a:r>
              <a:rPr sz="3000" spc="-85" dirty="0" smtClean="0">
                <a:latin typeface="Times New Roman"/>
                <a:cs typeface="Times New Roman"/>
              </a:rPr>
              <a:t> </a:t>
            </a:r>
            <a:r>
              <a:rPr sz="3000" spc="-20" dirty="0">
                <a:latin typeface="Cambria"/>
                <a:cs typeface="Cambria"/>
              </a:rPr>
              <a:t>a</a:t>
            </a:r>
            <a:r>
              <a:rPr sz="3000" spc="-75" dirty="0">
                <a:latin typeface="Cambria"/>
                <a:cs typeface="Cambria"/>
              </a:rPr>
              <a:t>r</a:t>
            </a:r>
            <a:r>
              <a:rPr sz="3000" spc="-15" dirty="0">
                <a:latin typeface="Cambria"/>
                <a:cs typeface="Cambria"/>
              </a:rPr>
              <a:t>e</a:t>
            </a:r>
            <a:r>
              <a:rPr sz="3000" spc="-90" dirty="0">
                <a:latin typeface="Times New Roman"/>
                <a:cs typeface="Times New Roman"/>
              </a:rPr>
              <a:t> </a:t>
            </a:r>
            <a:r>
              <a:rPr sz="3000" spc="-25" dirty="0" smtClean="0">
                <a:latin typeface="Cambria"/>
                <a:cs typeface="Cambria"/>
              </a:rPr>
              <a:t>ENCOUR</a:t>
            </a:r>
            <a:r>
              <a:rPr sz="3000" spc="-60" dirty="0" smtClean="0">
                <a:latin typeface="Cambria"/>
                <a:cs typeface="Cambria"/>
              </a:rPr>
              <a:t>A</a:t>
            </a:r>
            <a:r>
              <a:rPr sz="3000" dirty="0" smtClean="0">
                <a:latin typeface="Cambria"/>
                <a:cs typeface="Cambria"/>
              </a:rPr>
              <a:t>G</a:t>
            </a:r>
            <a:r>
              <a:rPr sz="3000" spc="5" dirty="0" smtClean="0">
                <a:latin typeface="Cambria"/>
                <a:cs typeface="Cambria"/>
              </a:rPr>
              <a:t>E</a:t>
            </a:r>
            <a:r>
              <a:rPr sz="3000" spc="-20" dirty="0" smtClean="0">
                <a:latin typeface="Cambria"/>
                <a:cs typeface="Cambria"/>
              </a:rPr>
              <a:t>D</a:t>
            </a:r>
            <a:r>
              <a:rPr lang="en-PH" sz="3000" spc="-20" dirty="0" smtClean="0">
                <a:latin typeface="Cambria"/>
                <a:cs typeface="Cambria"/>
              </a:rPr>
              <a:t> </a:t>
            </a:r>
            <a:r>
              <a:rPr lang="en-PH" sz="3000" i="1" spc="-20" dirty="0" err="1" smtClean="0">
                <a:solidFill>
                  <a:srgbClr val="C00000"/>
                </a:solidFill>
                <a:latin typeface="Cambria"/>
                <a:cs typeface="Cambria"/>
              </a:rPr>
              <a:t>Hinihikayat</a:t>
            </a:r>
            <a:r>
              <a:rPr lang="en-PH" sz="3000" i="1" spc="-20" dirty="0" smtClean="0">
                <a:solidFill>
                  <a:srgbClr val="C00000"/>
                </a:solidFill>
                <a:latin typeface="Cambria"/>
                <a:cs typeface="Cambria"/>
              </a:rPr>
              <a:t> </a:t>
            </a:r>
            <a:r>
              <a:rPr lang="en-PH" sz="3000" i="1" spc="-20" dirty="0" err="1" smtClean="0">
                <a:solidFill>
                  <a:srgbClr val="C00000"/>
                </a:solidFill>
                <a:latin typeface="Cambria"/>
                <a:cs typeface="Cambria"/>
              </a:rPr>
              <a:t>ang</a:t>
            </a:r>
            <a:r>
              <a:rPr lang="en-PH" sz="3000" i="1" spc="-20" dirty="0" smtClean="0">
                <a:solidFill>
                  <a:srgbClr val="C00000"/>
                </a:solidFill>
                <a:latin typeface="Cambria"/>
                <a:cs typeface="Cambria"/>
              </a:rPr>
              <a:t> </a:t>
            </a:r>
            <a:r>
              <a:rPr lang="en-PH" sz="3000" i="1" spc="-20" dirty="0" err="1" smtClean="0">
                <a:solidFill>
                  <a:srgbClr val="C00000"/>
                </a:solidFill>
                <a:latin typeface="Cambria"/>
                <a:cs typeface="Cambria"/>
              </a:rPr>
              <a:t>asawa</a:t>
            </a:r>
            <a:endParaRPr lang="en-US" sz="3000" i="1" spc="-20" dirty="0" smtClean="0">
              <a:solidFill>
                <a:srgbClr val="C00000"/>
              </a:solidFill>
              <a:latin typeface="Cambria"/>
              <a:cs typeface="Cambria"/>
            </a:endParaRPr>
          </a:p>
          <a:p>
            <a:pPr marL="241300" indent="-228600">
              <a:buClr>
                <a:srgbClr val="D67FA4"/>
              </a:buClr>
              <a:buSzPct val="90000"/>
              <a:buFont typeface="Arial"/>
              <a:buChar char="•"/>
              <a:tabLst>
                <a:tab pos="241935" algn="l"/>
              </a:tabLst>
            </a:pPr>
            <a:r>
              <a:rPr lang="en-US" sz="3000" spc="-80" dirty="0">
                <a:latin typeface="Cambria"/>
                <a:cs typeface="Cambria"/>
              </a:rPr>
              <a:t>P</a:t>
            </a:r>
            <a:r>
              <a:rPr lang="en-US" sz="3000" spc="-20" dirty="0">
                <a:latin typeface="Cambria"/>
                <a:cs typeface="Cambria"/>
              </a:rPr>
              <a:t>a</a:t>
            </a:r>
            <a:r>
              <a:rPr lang="en-US" sz="3000" spc="-65" dirty="0">
                <a:latin typeface="Cambria"/>
                <a:cs typeface="Cambria"/>
              </a:rPr>
              <a:t>r</a:t>
            </a:r>
            <a:r>
              <a:rPr lang="en-US" sz="3000" spc="-15" dirty="0">
                <a:latin typeface="Cambria"/>
                <a:cs typeface="Cambria"/>
              </a:rPr>
              <a:t>en</a:t>
            </a:r>
            <a:r>
              <a:rPr lang="en-US" sz="3000" dirty="0">
                <a:latin typeface="Cambria"/>
                <a:cs typeface="Cambria"/>
              </a:rPr>
              <a:t>t</a:t>
            </a:r>
            <a:r>
              <a:rPr lang="en-US" sz="3000" spc="-95" dirty="0">
                <a:latin typeface="Times New Roman"/>
                <a:cs typeface="Times New Roman"/>
              </a:rPr>
              <a:t> </a:t>
            </a:r>
            <a:r>
              <a:rPr lang="en-US" sz="3000" spc="-20" dirty="0">
                <a:latin typeface="Cambria"/>
                <a:cs typeface="Cambria"/>
              </a:rPr>
              <a:t>G</a:t>
            </a:r>
            <a:r>
              <a:rPr lang="en-US" sz="3000" spc="-70" dirty="0">
                <a:latin typeface="Cambria"/>
                <a:cs typeface="Cambria"/>
              </a:rPr>
              <a:t>r</a:t>
            </a:r>
            <a:r>
              <a:rPr lang="en-US" sz="3000" dirty="0">
                <a:latin typeface="Cambria"/>
                <a:cs typeface="Cambria"/>
              </a:rPr>
              <a:t>oup</a:t>
            </a:r>
            <a:r>
              <a:rPr lang="en-US" sz="3000" spc="-90" dirty="0">
                <a:latin typeface="Times New Roman"/>
                <a:cs typeface="Times New Roman"/>
              </a:rPr>
              <a:t> </a:t>
            </a:r>
            <a:r>
              <a:rPr lang="en-US" sz="3000" spc="-20" dirty="0">
                <a:latin typeface="Cambria"/>
                <a:cs typeface="Cambria"/>
              </a:rPr>
              <a:t>=</a:t>
            </a:r>
            <a:r>
              <a:rPr lang="en-US" sz="3000" spc="-90" dirty="0">
                <a:latin typeface="Times New Roman"/>
                <a:cs typeface="Times New Roman"/>
              </a:rPr>
              <a:t> </a:t>
            </a:r>
            <a:r>
              <a:rPr lang="en-US" sz="3000" spc="-20" dirty="0" smtClean="0">
                <a:latin typeface="Cambria"/>
                <a:cs typeface="Cambria"/>
              </a:rPr>
              <a:t>2</a:t>
            </a:r>
            <a:r>
              <a:rPr lang="en-US" sz="3000" spc="-40" dirty="0" smtClean="0">
                <a:latin typeface="Cambria"/>
                <a:cs typeface="Cambria"/>
              </a:rPr>
              <a:t>5</a:t>
            </a:r>
            <a:r>
              <a:rPr lang="en-US" sz="3000" spc="-20" dirty="0" smtClean="0">
                <a:latin typeface="Cambria"/>
                <a:cs typeface="Cambria"/>
              </a:rPr>
              <a:t>-35</a:t>
            </a:r>
            <a:r>
              <a:rPr lang="en-US" sz="3000" spc="-65" dirty="0" smtClean="0">
                <a:latin typeface="Times New Roman"/>
                <a:cs typeface="Times New Roman"/>
              </a:rPr>
              <a:t> </a:t>
            </a:r>
            <a:r>
              <a:rPr lang="en-US" sz="3000" dirty="0" smtClean="0">
                <a:latin typeface="Cambria"/>
                <a:cs typeface="Cambria"/>
              </a:rPr>
              <a:t>mem</a:t>
            </a:r>
            <a:r>
              <a:rPr lang="en-US" sz="3000" spc="5" dirty="0" smtClean="0">
                <a:latin typeface="Cambria"/>
                <a:cs typeface="Cambria"/>
              </a:rPr>
              <a:t>b</a:t>
            </a:r>
            <a:r>
              <a:rPr lang="en-US" sz="3000" spc="-15" dirty="0" smtClean="0">
                <a:latin typeface="Cambria"/>
                <a:cs typeface="Cambria"/>
              </a:rPr>
              <a:t>ers</a:t>
            </a:r>
          </a:p>
          <a:p>
            <a:pPr marL="241300" indent="-228600">
              <a:buClr>
                <a:srgbClr val="D67FA4"/>
              </a:buClr>
              <a:buSzPct val="90000"/>
              <a:buFont typeface="Arial"/>
              <a:buChar char="•"/>
              <a:tabLst>
                <a:tab pos="241935" algn="l"/>
              </a:tabLst>
            </a:pPr>
            <a:r>
              <a:rPr lang="en-US" sz="3000" spc="-5" dirty="0" smtClean="0">
                <a:latin typeface="Cambria"/>
                <a:cs typeface="Cambria"/>
              </a:rPr>
              <a:t>Sel</a:t>
            </a:r>
            <a:r>
              <a:rPr lang="en-US" sz="3000" spc="5" dirty="0" smtClean="0">
                <a:latin typeface="Cambria"/>
                <a:cs typeface="Cambria"/>
              </a:rPr>
              <a:t>e</a:t>
            </a:r>
            <a:r>
              <a:rPr lang="en-US" sz="3000" spc="-15" dirty="0" smtClean="0">
                <a:latin typeface="Cambria"/>
                <a:cs typeface="Cambria"/>
              </a:rPr>
              <a:t>ction</a:t>
            </a:r>
            <a:r>
              <a:rPr lang="en-US" sz="3000" spc="-95" dirty="0" smtClean="0">
                <a:latin typeface="Times New Roman"/>
                <a:cs typeface="Times New Roman"/>
              </a:rPr>
              <a:t> </a:t>
            </a:r>
            <a:r>
              <a:rPr lang="en-US" sz="3000" spc="-15" dirty="0">
                <a:latin typeface="Cambria"/>
                <a:cs typeface="Cambria"/>
              </a:rPr>
              <a:t>of</a:t>
            </a:r>
            <a:r>
              <a:rPr lang="en-US" sz="3000" spc="-90" dirty="0">
                <a:latin typeface="Times New Roman"/>
                <a:cs typeface="Times New Roman"/>
              </a:rPr>
              <a:t> </a:t>
            </a:r>
            <a:r>
              <a:rPr lang="en-US" sz="3000" spc="-70" dirty="0">
                <a:latin typeface="Cambria"/>
                <a:cs typeface="Cambria"/>
              </a:rPr>
              <a:t>P</a:t>
            </a:r>
            <a:r>
              <a:rPr lang="en-US" sz="3000" spc="-20" dirty="0">
                <a:latin typeface="Cambria"/>
                <a:cs typeface="Cambria"/>
              </a:rPr>
              <a:t>a</a:t>
            </a:r>
            <a:r>
              <a:rPr lang="en-US" sz="3000" spc="-65" dirty="0">
                <a:latin typeface="Cambria"/>
                <a:cs typeface="Cambria"/>
              </a:rPr>
              <a:t>r</a:t>
            </a:r>
            <a:r>
              <a:rPr lang="en-US" sz="3000" spc="-15" dirty="0">
                <a:latin typeface="Cambria"/>
                <a:cs typeface="Cambria"/>
              </a:rPr>
              <a:t>en</a:t>
            </a:r>
            <a:r>
              <a:rPr lang="en-US" sz="3000" dirty="0">
                <a:latin typeface="Cambria"/>
                <a:cs typeface="Cambria"/>
              </a:rPr>
              <a:t>t</a:t>
            </a:r>
            <a:r>
              <a:rPr lang="en-US" sz="3000" spc="-95" dirty="0">
                <a:latin typeface="Times New Roman"/>
                <a:cs typeface="Times New Roman"/>
              </a:rPr>
              <a:t> </a:t>
            </a:r>
            <a:r>
              <a:rPr lang="en-US" sz="3000" spc="-15" dirty="0">
                <a:latin typeface="Cambria"/>
                <a:cs typeface="Cambria"/>
              </a:rPr>
              <a:t>Leader</a:t>
            </a:r>
            <a:r>
              <a:rPr lang="en-US" sz="3000" spc="-100" dirty="0">
                <a:latin typeface="Times New Roman"/>
                <a:cs typeface="Times New Roman"/>
              </a:rPr>
              <a:t> </a:t>
            </a:r>
            <a:r>
              <a:rPr lang="en-US" sz="3000" spc="-25" dirty="0">
                <a:latin typeface="Cambria"/>
                <a:cs typeface="Cambria"/>
              </a:rPr>
              <a:t>pe</a:t>
            </a:r>
            <a:r>
              <a:rPr lang="en-US" sz="3000" spc="-15" dirty="0">
                <a:latin typeface="Cambria"/>
                <a:cs typeface="Cambria"/>
              </a:rPr>
              <a:t>r</a:t>
            </a:r>
            <a:r>
              <a:rPr lang="en-US" sz="3000" spc="-100" dirty="0">
                <a:latin typeface="Times New Roman"/>
                <a:cs typeface="Times New Roman"/>
              </a:rPr>
              <a:t> </a:t>
            </a:r>
            <a:r>
              <a:rPr lang="en-US" sz="3000" spc="-20" dirty="0">
                <a:latin typeface="Cambria"/>
                <a:cs typeface="Cambria"/>
              </a:rPr>
              <a:t>g</a:t>
            </a:r>
            <a:r>
              <a:rPr lang="en-US" sz="3000" spc="-60" dirty="0">
                <a:latin typeface="Cambria"/>
                <a:cs typeface="Cambria"/>
              </a:rPr>
              <a:t>r</a:t>
            </a:r>
            <a:r>
              <a:rPr lang="en-US" sz="3000" dirty="0">
                <a:latin typeface="Cambria"/>
                <a:cs typeface="Cambria"/>
              </a:rPr>
              <a:t>oup</a:t>
            </a:r>
          </a:p>
          <a:p>
            <a:pPr marL="241300" indent="-228600">
              <a:spcBef>
                <a:spcPts val="1395"/>
              </a:spcBef>
              <a:buClr>
                <a:srgbClr val="D67FA4"/>
              </a:buClr>
              <a:buSzPct val="90000"/>
              <a:buFont typeface="Arial"/>
              <a:buChar char="•"/>
              <a:tabLst>
                <a:tab pos="241935" algn="l"/>
              </a:tabLst>
            </a:pPr>
            <a:endParaRPr sz="3000" dirty="0">
              <a:latin typeface="Cambria"/>
              <a:cs typeface="Cambria"/>
            </a:endParaRPr>
          </a:p>
        </p:txBody>
      </p:sp>
      <p:sp>
        <p:nvSpPr>
          <p:cNvPr id="4" name="object 4"/>
          <p:cNvSpPr/>
          <p:nvPr/>
        </p:nvSpPr>
        <p:spPr>
          <a:xfrm>
            <a:off x="4503602" y="1447800"/>
            <a:ext cx="4335597" cy="3874642"/>
          </a:xfrm>
          <a:prstGeom prst="rect">
            <a:avLst/>
          </a:prstGeom>
          <a:blipFill>
            <a:blip r:embed="rId3" cstate="print"/>
            <a:stretch>
              <a:fillRect/>
            </a:stretch>
          </a:blipFill>
        </p:spPr>
        <p:txBody>
          <a:bodyPr wrap="square" lIns="0" tIns="0" rIns="0" bIns="0" rtlCol="0"/>
          <a:lstStyle/>
          <a:p>
            <a:endParaRPr/>
          </a:p>
        </p:txBody>
      </p:sp>
      <p:sp>
        <p:nvSpPr>
          <p:cNvPr id="5" name="Slide Number Placeholder 4"/>
          <p:cNvSpPr>
            <a:spLocks noGrp="1"/>
          </p:cNvSpPr>
          <p:nvPr>
            <p:ph type="sldNum" sz="quarter" idx="12"/>
          </p:nvPr>
        </p:nvSpPr>
        <p:spPr/>
        <p:txBody>
          <a:bodyPr/>
          <a:lstStyle/>
          <a:p>
            <a:fld id="{55F2A61E-48FD-4F96-85A2-4E092D9FE7A4}" type="slidenum">
              <a:rPr lang="en-US" smtClean="0"/>
              <a:t>12</a:t>
            </a:fld>
            <a:endParaRPr lang="en-US"/>
          </a:p>
        </p:txBody>
      </p:sp>
      <p:sp>
        <p:nvSpPr>
          <p:cNvPr id="6" name="Date Placeholder 5"/>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84046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152400"/>
            <a:ext cx="3298032" cy="677108"/>
          </a:xfrm>
          <a:prstGeom prst="rect">
            <a:avLst/>
          </a:prstGeom>
        </p:spPr>
        <p:txBody>
          <a:bodyPr vert="horz" wrap="square" lIns="0" tIns="0" rIns="0" bIns="0" rtlCol="0">
            <a:spAutoFit/>
          </a:bodyPr>
          <a:lstStyle/>
          <a:p>
            <a:pPr marL="12700">
              <a:lnSpc>
                <a:spcPct val="100000"/>
              </a:lnSpc>
            </a:pPr>
            <a:r>
              <a:rPr sz="4400" spc="-35" dirty="0">
                <a:solidFill>
                  <a:srgbClr val="C00000"/>
                </a:solidFill>
                <a:latin typeface="Cambria"/>
                <a:cs typeface="Cambria"/>
              </a:rPr>
              <a:t>Schedule</a:t>
            </a:r>
            <a:endParaRPr sz="4400" dirty="0">
              <a:solidFill>
                <a:srgbClr val="C00000"/>
              </a:solidFill>
              <a:latin typeface="Cambria"/>
              <a:cs typeface="Cambria"/>
            </a:endParaRPr>
          </a:p>
        </p:txBody>
      </p:sp>
      <p:sp>
        <p:nvSpPr>
          <p:cNvPr id="4" name="object 4"/>
          <p:cNvSpPr txBox="1"/>
          <p:nvPr/>
        </p:nvSpPr>
        <p:spPr>
          <a:xfrm>
            <a:off x="384810" y="872623"/>
            <a:ext cx="3218022" cy="1422890"/>
          </a:xfrm>
          <a:prstGeom prst="rect">
            <a:avLst/>
          </a:prstGeom>
        </p:spPr>
        <p:txBody>
          <a:bodyPr vert="horz" wrap="square" lIns="0" tIns="0" rIns="0" bIns="0" rtlCol="0">
            <a:spAutoFit/>
          </a:bodyPr>
          <a:lstStyle/>
          <a:p>
            <a:pPr marL="469900" indent="-457200">
              <a:lnSpc>
                <a:spcPts val="3420"/>
              </a:lnSpc>
              <a:spcBef>
                <a:spcPts val="600"/>
              </a:spcBef>
              <a:buClr>
                <a:srgbClr val="D67FA4"/>
              </a:buClr>
              <a:buSzPct val="90000"/>
              <a:buFont typeface="Arial"/>
              <a:buChar char="•"/>
              <a:tabLst>
                <a:tab pos="470534" algn="l"/>
              </a:tabLst>
            </a:pPr>
            <a:r>
              <a:rPr sz="2400" spc="-5" dirty="0">
                <a:latin typeface="Cambria"/>
                <a:cs typeface="Cambria"/>
              </a:rPr>
              <a:t>Onc</a:t>
            </a:r>
            <a:r>
              <a:rPr sz="2400" dirty="0">
                <a:latin typeface="Cambria"/>
                <a:cs typeface="Cambria"/>
              </a:rPr>
              <a:t>e</a:t>
            </a:r>
            <a:r>
              <a:rPr sz="2400" spc="-75" dirty="0">
                <a:latin typeface="Times New Roman"/>
                <a:cs typeface="Times New Roman"/>
              </a:rPr>
              <a:t> </a:t>
            </a:r>
            <a:r>
              <a:rPr sz="2400" dirty="0">
                <a:latin typeface="Cambria"/>
                <a:cs typeface="Cambria"/>
              </a:rPr>
              <a:t>a</a:t>
            </a:r>
            <a:r>
              <a:rPr sz="2400" spc="-95" dirty="0">
                <a:latin typeface="Times New Roman"/>
                <a:cs typeface="Times New Roman"/>
              </a:rPr>
              <a:t> </a:t>
            </a:r>
            <a:r>
              <a:rPr sz="2400" spc="-25" dirty="0">
                <a:latin typeface="Cambria"/>
                <a:cs typeface="Cambria"/>
              </a:rPr>
              <a:t>m</a:t>
            </a:r>
            <a:r>
              <a:rPr sz="2400" spc="-15" dirty="0">
                <a:latin typeface="Cambria"/>
                <a:cs typeface="Cambria"/>
              </a:rPr>
              <a:t>o</a:t>
            </a:r>
            <a:r>
              <a:rPr sz="2400" spc="-5" dirty="0">
                <a:latin typeface="Cambria"/>
                <a:cs typeface="Cambria"/>
              </a:rPr>
              <a:t>n</a:t>
            </a:r>
            <a:r>
              <a:rPr sz="2400" spc="10" dirty="0">
                <a:latin typeface="Cambria"/>
                <a:cs typeface="Cambria"/>
              </a:rPr>
              <a:t>t</a:t>
            </a:r>
            <a:r>
              <a:rPr sz="2400" spc="-20" dirty="0">
                <a:latin typeface="Cambria"/>
                <a:cs typeface="Cambria"/>
              </a:rPr>
              <a:t>h</a:t>
            </a:r>
            <a:endParaRPr sz="2400" dirty="0">
              <a:latin typeface="Cambria"/>
              <a:cs typeface="Cambria"/>
            </a:endParaRPr>
          </a:p>
          <a:p>
            <a:pPr marL="469900" indent="-457200">
              <a:lnSpc>
                <a:spcPts val="3420"/>
              </a:lnSpc>
              <a:spcBef>
                <a:spcPts val="600"/>
              </a:spcBef>
              <a:buClr>
                <a:srgbClr val="D67FA4"/>
              </a:buClr>
              <a:buSzPct val="90000"/>
              <a:buFont typeface="Arial"/>
              <a:buChar char="•"/>
              <a:tabLst>
                <a:tab pos="470534" algn="l"/>
              </a:tabLst>
            </a:pPr>
            <a:r>
              <a:rPr sz="2400" spc="-5" dirty="0">
                <a:latin typeface="Cambria"/>
                <a:cs typeface="Cambria"/>
              </a:rPr>
              <a:t>A</a:t>
            </a:r>
            <a:r>
              <a:rPr sz="2400" spc="10" dirty="0">
                <a:latin typeface="Cambria"/>
                <a:cs typeface="Cambria"/>
              </a:rPr>
              <a:t>g</a:t>
            </a:r>
            <a:r>
              <a:rPr sz="2400" spc="-70" dirty="0">
                <a:latin typeface="Cambria"/>
                <a:cs typeface="Cambria"/>
              </a:rPr>
              <a:t>r</a:t>
            </a:r>
            <a:r>
              <a:rPr sz="2400" spc="-20" dirty="0">
                <a:latin typeface="Cambria"/>
                <a:cs typeface="Cambria"/>
              </a:rPr>
              <a:t>eed</a:t>
            </a:r>
            <a:r>
              <a:rPr sz="2400" spc="-85" dirty="0">
                <a:latin typeface="Times New Roman"/>
                <a:cs typeface="Times New Roman"/>
              </a:rPr>
              <a:t> </a:t>
            </a:r>
            <a:r>
              <a:rPr sz="2400" spc="-45" dirty="0">
                <a:latin typeface="Cambria"/>
                <a:cs typeface="Cambria"/>
              </a:rPr>
              <a:t>b</a:t>
            </a:r>
            <a:r>
              <a:rPr sz="2400" spc="-20" dirty="0">
                <a:latin typeface="Cambria"/>
                <a:cs typeface="Cambria"/>
              </a:rPr>
              <a:t>y</a:t>
            </a:r>
            <a:r>
              <a:rPr sz="2400" spc="-90" dirty="0">
                <a:latin typeface="Times New Roman"/>
                <a:cs typeface="Times New Roman"/>
              </a:rPr>
              <a:t> </a:t>
            </a:r>
            <a:r>
              <a:rPr sz="2400" spc="-5" dirty="0" smtClean="0">
                <a:latin typeface="Cambria"/>
                <a:cs typeface="Cambria"/>
              </a:rPr>
              <a:t>pa</a:t>
            </a:r>
            <a:r>
              <a:rPr sz="2400" spc="-50" dirty="0" smtClean="0">
                <a:latin typeface="Cambria"/>
                <a:cs typeface="Cambria"/>
              </a:rPr>
              <a:t>r</a:t>
            </a:r>
            <a:r>
              <a:rPr sz="2400" spc="-15" dirty="0" smtClean="0">
                <a:latin typeface="Cambria"/>
                <a:cs typeface="Cambria"/>
              </a:rPr>
              <a:t>en</a:t>
            </a:r>
            <a:r>
              <a:rPr sz="2400" spc="-5" dirty="0" smtClean="0">
                <a:latin typeface="Cambria"/>
                <a:cs typeface="Cambria"/>
              </a:rPr>
              <a:t>ts</a:t>
            </a:r>
            <a:endParaRPr lang="en-US" sz="2400" spc="-5" dirty="0" smtClean="0">
              <a:latin typeface="Cambria"/>
              <a:cs typeface="Cambria"/>
            </a:endParaRPr>
          </a:p>
          <a:p>
            <a:pPr marL="469900" indent="-457200">
              <a:lnSpc>
                <a:spcPts val="3420"/>
              </a:lnSpc>
              <a:spcBef>
                <a:spcPts val="600"/>
              </a:spcBef>
              <a:buClr>
                <a:srgbClr val="D67FA4"/>
              </a:buClr>
              <a:buSzPct val="90000"/>
              <a:buFont typeface="Arial"/>
              <a:buChar char="•"/>
              <a:tabLst>
                <a:tab pos="470534" algn="l"/>
              </a:tabLst>
            </a:pPr>
            <a:r>
              <a:rPr lang="en-US" sz="2400" spc="-5" dirty="0" smtClean="0">
                <a:latin typeface="Cambria"/>
                <a:cs typeface="Cambria"/>
              </a:rPr>
              <a:t>Scheduled quarterly</a:t>
            </a:r>
            <a:endParaRPr sz="2400" dirty="0">
              <a:latin typeface="Cambria"/>
              <a:cs typeface="Cambria"/>
            </a:endParaRPr>
          </a:p>
        </p:txBody>
      </p:sp>
      <p:sp>
        <p:nvSpPr>
          <p:cNvPr id="6" name="object 6"/>
          <p:cNvSpPr/>
          <p:nvPr/>
        </p:nvSpPr>
        <p:spPr>
          <a:xfrm>
            <a:off x="3886200" y="292469"/>
            <a:ext cx="2273892" cy="252693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886200" y="273420"/>
            <a:ext cx="2288298" cy="2545980"/>
          </a:xfrm>
          <a:custGeom>
            <a:avLst/>
            <a:gdLst/>
            <a:ahLst/>
            <a:cxnLst/>
            <a:rect l="l" t="t" r="r" b="b"/>
            <a:pathLst>
              <a:path w="5024755" h="3773170">
                <a:moveTo>
                  <a:pt x="0" y="3773180"/>
                </a:moveTo>
                <a:lnTo>
                  <a:pt x="5024627" y="3773180"/>
                </a:lnTo>
                <a:lnTo>
                  <a:pt x="5024627" y="0"/>
                </a:lnTo>
                <a:lnTo>
                  <a:pt x="0" y="0"/>
                </a:lnTo>
                <a:lnTo>
                  <a:pt x="0" y="3773180"/>
                </a:lnTo>
                <a:close/>
              </a:path>
            </a:pathLst>
          </a:custGeom>
          <a:ln w="38099">
            <a:solidFill>
              <a:srgbClr val="000000"/>
            </a:solidFill>
          </a:ln>
        </p:spPr>
        <p:txBody>
          <a:bodyPr wrap="square" lIns="0" tIns="0" rIns="0" bIns="0" rtlCol="0"/>
          <a:lstStyle/>
          <a:p>
            <a:endParaRPr/>
          </a:p>
        </p:txBody>
      </p:sp>
      <p:sp>
        <p:nvSpPr>
          <p:cNvPr id="8" name="object 3"/>
          <p:cNvSpPr txBox="1"/>
          <p:nvPr/>
        </p:nvSpPr>
        <p:spPr>
          <a:xfrm>
            <a:off x="381000" y="3815209"/>
            <a:ext cx="2722245" cy="1518364"/>
          </a:xfrm>
          <a:prstGeom prst="rect">
            <a:avLst/>
          </a:prstGeom>
        </p:spPr>
        <p:txBody>
          <a:bodyPr vert="horz" wrap="square" lIns="0" tIns="0" rIns="0" bIns="0" rtlCol="0">
            <a:spAutoFit/>
          </a:bodyPr>
          <a:lstStyle/>
          <a:p>
            <a:pPr marL="12700">
              <a:lnSpc>
                <a:spcPct val="100000"/>
              </a:lnSpc>
            </a:pPr>
            <a:r>
              <a:rPr sz="2400" b="1" spc="-5" dirty="0">
                <a:latin typeface="Cambria"/>
                <a:cs typeface="Cambria"/>
              </a:rPr>
              <a:t>A</a:t>
            </a:r>
            <a:r>
              <a:rPr sz="2400" b="1" dirty="0">
                <a:latin typeface="Cambria"/>
                <a:cs typeface="Cambria"/>
              </a:rPr>
              <a:t>.</a:t>
            </a:r>
            <a:r>
              <a:rPr sz="2400" b="1" spc="-75" dirty="0">
                <a:latin typeface="Times New Roman"/>
                <a:cs typeface="Times New Roman"/>
              </a:rPr>
              <a:t> </a:t>
            </a:r>
            <a:r>
              <a:rPr sz="2400" b="1" spc="-15" dirty="0">
                <a:latin typeface="Cambria"/>
                <a:cs typeface="Cambria"/>
              </a:rPr>
              <a:t>P</a:t>
            </a:r>
            <a:r>
              <a:rPr sz="2400" b="1" spc="-45" dirty="0">
                <a:latin typeface="Cambria"/>
                <a:cs typeface="Cambria"/>
              </a:rPr>
              <a:t>r</a:t>
            </a:r>
            <a:r>
              <a:rPr sz="2400" b="1" dirty="0">
                <a:latin typeface="Cambria"/>
                <a:cs typeface="Cambria"/>
              </a:rPr>
              <a:t>eli</a:t>
            </a:r>
            <a:r>
              <a:rPr sz="2400" b="1" spc="-15" dirty="0">
                <a:latin typeface="Cambria"/>
                <a:cs typeface="Cambria"/>
              </a:rPr>
              <a:t>mi</a:t>
            </a:r>
            <a:r>
              <a:rPr sz="2400" b="1" spc="-10" dirty="0">
                <a:latin typeface="Cambria"/>
                <a:cs typeface="Cambria"/>
              </a:rPr>
              <a:t>n</a:t>
            </a:r>
            <a:r>
              <a:rPr sz="2400" b="1" spc="-20" dirty="0">
                <a:latin typeface="Cambria"/>
                <a:cs typeface="Cambria"/>
              </a:rPr>
              <a:t>a</a:t>
            </a:r>
            <a:r>
              <a:rPr sz="2400" b="1" spc="-5" dirty="0">
                <a:latin typeface="Cambria"/>
                <a:cs typeface="Cambria"/>
              </a:rPr>
              <a:t>r</a:t>
            </a:r>
            <a:r>
              <a:rPr sz="2400" b="1" spc="-10" dirty="0">
                <a:latin typeface="Cambria"/>
                <a:cs typeface="Cambria"/>
              </a:rPr>
              <a:t>ies</a:t>
            </a:r>
            <a:endParaRPr sz="2400" b="1" dirty="0">
              <a:latin typeface="Cambria"/>
              <a:cs typeface="Cambria"/>
            </a:endParaRPr>
          </a:p>
          <a:p>
            <a:pPr marL="241300" indent="-228600">
              <a:lnSpc>
                <a:spcPct val="100000"/>
              </a:lnSpc>
              <a:spcBef>
                <a:spcPts val="1680"/>
              </a:spcBef>
              <a:buClr>
                <a:srgbClr val="D67FA4"/>
              </a:buClr>
              <a:buSzPct val="89583"/>
              <a:buFont typeface="Arial"/>
              <a:buChar char="•"/>
              <a:tabLst>
                <a:tab pos="241935" algn="l"/>
              </a:tabLst>
            </a:pPr>
            <a:r>
              <a:rPr sz="2400" spc="-30" dirty="0">
                <a:latin typeface="Cambria"/>
                <a:cs typeface="Cambria"/>
              </a:rPr>
              <a:t>A</a:t>
            </a:r>
            <a:r>
              <a:rPr sz="2400" spc="-5" dirty="0">
                <a:latin typeface="Cambria"/>
                <a:cs typeface="Cambria"/>
              </a:rPr>
              <a:t>t</a:t>
            </a:r>
            <a:r>
              <a:rPr sz="2400" spc="-20" dirty="0">
                <a:latin typeface="Cambria"/>
                <a:cs typeface="Cambria"/>
              </a:rPr>
              <a:t>t</a:t>
            </a:r>
            <a:r>
              <a:rPr sz="2400" spc="-15" dirty="0">
                <a:latin typeface="Cambria"/>
                <a:cs typeface="Cambria"/>
              </a:rPr>
              <a:t>e</a:t>
            </a:r>
            <a:r>
              <a:rPr sz="2400" spc="-10" dirty="0">
                <a:latin typeface="Cambria"/>
                <a:cs typeface="Cambria"/>
              </a:rPr>
              <a:t>n</a:t>
            </a:r>
            <a:r>
              <a:rPr sz="2400" spc="-15" dirty="0">
                <a:latin typeface="Cambria"/>
                <a:cs typeface="Cambria"/>
              </a:rPr>
              <a:t>da</a:t>
            </a:r>
            <a:r>
              <a:rPr sz="2400" spc="-20" dirty="0">
                <a:latin typeface="Cambria"/>
                <a:cs typeface="Cambria"/>
              </a:rPr>
              <a:t>nc</a:t>
            </a:r>
            <a:r>
              <a:rPr sz="2400" spc="-15" dirty="0">
                <a:latin typeface="Cambria"/>
                <a:cs typeface="Cambria"/>
              </a:rPr>
              <a:t>e</a:t>
            </a:r>
            <a:r>
              <a:rPr sz="2400" spc="-80" dirty="0">
                <a:latin typeface="Times New Roman"/>
                <a:cs typeface="Times New Roman"/>
              </a:rPr>
              <a:t> </a:t>
            </a:r>
            <a:r>
              <a:rPr sz="2400" spc="-15" dirty="0">
                <a:latin typeface="Cambria"/>
                <a:cs typeface="Cambria"/>
              </a:rPr>
              <a:t>Ch</a:t>
            </a:r>
            <a:r>
              <a:rPr sz="2400" spc="-10" dirty="0">
                <a:latin typeface="Cambria"/>
                <a:cs typeface="Cambria"/>
              </a:rPr>
              <a:t>e</a:t>
            </a:r>
            <a:r>
              <a:rPr sz="2400" dirty="0">
                <a:latin typeface="Cambria"/>
                <a:cs typeface="Cambria"/>
              </a:rPr>
              <a:t>ck</a:t>
            </a:r>
          </a:p>
          <a:p>
            <a:pPr marL="241300" indent="-228600">
              <a:lnSpc>
                <a:spcPct val="100000"/>
              </a:lnSpc>
              <a:spcBef>
                <a:spcPts val="1510"/>
              </a:spcBef>
              <a:buClr>
                <a:srgbClr val="D67FA4"/>
              </a:buClr>
              <a:buSzPct val="89583"/>
              <a:buFont typeface="Arial"/>
              <a:buChar char="•"/>
              <a:tabLst>
                <a:tab pos="241935" algn="l"/>
              </a:tabLst>
            </a:pPr>
            <a:r>
              <a:rPr sz="2400" dirty="0">
                <a:latin typeface="Cambria"/>
                <a:cs typeface="Cambria"/>
              </a:rPr>
              <a:t>O</a:t>
            </a:r>
            <a:r>
              <a:rPr sz="2400" spc="-5" dirty="0">
                <a:latin typeface="Cambria"/>
                <a:cs typeface="Cambria"/>
              </a:rPr>
              <a:t>pe</a:t>
            </a:r>
            <a:r>
              <a:rPr sz="2400" spc="10" dirty="0">
                <a:latin typeface="Cambria"/>
                <a:cs typeface="Cambria"/>
              </a:rPr>
              <a:t>n</a:t>
            </a:r>
            <a:r>
              <a:rPr sz="2400" spc="-10" dirty="0">
                <a:latin typeface="Cambria"/>
                <a:cs typeface="Cambria"/>
              </a:rPr>
              <a:t>in</a:t>
            </a:r>
            <a:r>
              <a:rPr sz="2400" dirty="0">
                <a:latin typeface="Cambria"/>
                <a:cs typeface="Cambria"/>
              </a:rPr>
              <a:t>g</a:t>
            </a:r>
            <a:r>
              <a:rPr sz="2400" spc="-110" dirty="0">
                <a:latin typeface="Times New Roman"/>
                <a:cs typeface="Times New Roman"/>
              </a:rPr>
              <a:t> </a:t>
            </a:r>
            <a:r>
              <a:rPr sz="2400" spc="-5" dirty="0">
                <a:latin typeface="Cambria"/>
                <a:cs typeface="Cambria"/>
              </a:rPr>
              <a:t>ame</a:t>
            </a:r>
            <a:r>
              <a:rPr sz="2400" spc="10" dirty="0">
                <a:latin typeface="Cambria"/>
                <a:cs typeface="Cambria"/>
              </a:rPr>
              <a:t>n</a:t>
            </a:r>
            <a:r>
              <a:rPr sz="2400" dirty="0">
                <a:latin typeface="Cambria"/>
                <a:cs typeface="Cambria"/>
              </a:rPr>
              <a:t>i</a:t>
            </a:r>
            <a:r>
              <a:rPr sz="2400" spc="5" dirty="0">
                <a:latin typeface="Cambria"/>
                <a:cs typeface="Cambria"/>
              </a:rPr>
              <a:t>t</a:t>
            </a:r>
            <a:r>
              <a:rPr sz="2400" spc="-10" dirty="0">
                <a:latin typeface="Cambria"/>
                <a:cs typeface="Cambria"/>
              </a:rPr>
              <a:t>ie</a:t>
            </a:r>
            <a:r>
              <a:rPr sz="2400" spc="-15" dirty="0">
                <a:latin typeface="Cambria"/>
                <a:cs typeface="Cambria"/>
              </a:rPr>
              <a:t>s</a:t>
            </a:r>
            <a:endParaRPr sz="2400" dirty="0">
              <a:latin typeface="Cambria"/>
              <a:cs typeface="Cambria"/>
            </a:endParaRPr>
          </a:p>
        </p:txBody>
      </p:sp>
      <p:sp>
        <p:nvSpPr>
          <p:cNvPr id="9" name="object 4"/>
          <p:cNvSpPr txBox="1"/>
          <p:nvPr/>
        </p:nvSpPr>
        <p:spPr>
          <a:xfrm>
            <a:off x="5522409" y="3815208"/>
            <a:ext cx="3621591" cy="2977738"/>
          </a:xfrm>
          <a:prstGeom prst="rect">
            <a:avLst/>
          </a:prstGeom>
        </p:spPr>
        <p:txBody>
          <a:bodyPr vert="horz" wrap="square" lIns="0" tIns="0" rIns="0" bIns="0" rtlCol="0">
            <a:spAutoFit/>
          </a:bodyPr>
          <a:lstStyle/>
          <a:p>
            <a:pPr marL="12700">
              <a:lnSpc>
                <a:spcPct val="100000"/>
              </a:lnSpc>
            </a:pPr>
            <a:r>
              <a:rPr sz="2400" b="1" spc="-10" dirty="0">
                <a:latin typeface="Cambria"/>
                <a:cs typeface="Cambria"/>
              </a:rPr>
              <a:t>C.</a:t>
            </a:r>
            <a:r>
              <a:rPr sz="2400" b="1" spc="-85" dirty="0">
                <a:latin typeface="Times New Roman"/>
                <a:cs typeface="Times New Roman"/>
              </a:rPr>
              <a:t> </a:t>
            </a:r>
            <a:r>
              <a:rPr sz="2400" b="1" spc="-5" dirty="0">
                <a:latin typeface="Cambria"/>
                <a:cs typeface="Cambria"/>
              </a:rPr>
              <a:t>O</a:t>
            </a:r>
            <a:r>
              <a:rPr sz="2400" b="1" spc="5" dirty="0">
                <a:latin typeface="Cambria"/>
                <a:cs typeface="Cambria"/>
              </a:rPr>
              <a:t>t</a:t>
            </a:r>
            <a:r>
              <a:rPr sz="2400" b="1" spc="-15" dirty="0">
                <a:latin typeface="Cambria"/>
                <a:cs typeface="Cambria"/>
              </a:rPr>
              <a:t>her</a:t>
            </a:r>
            <a:r>
              <a:rPr sz="2400" b="1" spc="-95" dirty="0">
                <a:latin typeface="Times New Roman"/>
                <a:cs typeface="Times New Roman"/>
              </a:rPr>
              <a:t> </a:t>
            </a:r>
            <a:r>
              <a:rPr sz="2400" b="1" spc="-15" dirty="0">
                <a:latin typeface="Cambria"/>
                <a:cs typeface="Cambria"/>
              </a:rPr>
              <a:t>concer</a:t>
            </a:r>
            <a:r>
              <a:rPr sz="2400" b="1" spc="-10" dirty="0">
                <a:latin typeface="Cambria"/>
                <a:cs typeface="Cambria"/>
              </a:rPr>
              <a:t>n</a:t>
            </a:r>
            <a:r>
              <a:rPr sz="2400" b="1" spc="-15" dirty="0">
                <a:latin typeface="Cambria"/>
                <a:cs typeface="Cambria"/>
              </a:rPr>
              <a:t>s</a:t>
            </a:r>
            <a:endParaRPr sz="2400" b="1" dirty="0">
              <a:latin typeface="Cambria"/>
              <a:cs typeface="Cambria"/>
            </a:endParaRPr>
          </a:p>
          <a:p>
            <a:pPr marL="241300" indent="-228600">
              <a:lnSpc>
                <a:spcPct val="100000"/>
              </a:lnSpc>
              <a:spcBef>
                <a:spcPts val="1680"/>
              </a:spcBef>
              <a:buClr>
                <a:srgbClr val="D67FA4"/>
              </a:buClr>
              <a:buSzPct val="89583"/>
              <a:buFont typeface="Arial"/>
              <a:buChar char="•"/>
              <a:tabLst>
                <a:tab pos="241300" algn="l"/>
              </a:tabLst>
            </a:pPr>
            <a:r>
              <a:rPr sz="2400" dirty="0">
                <a:latin typeface="Cambria"/>
                <a:cs typeface="Cambria"/>
              </a:rPr>
              <a:t>Upda</a:t>
            </a:r>
            <a:r>
              <a:rPr sz="2400" spc="-25" dirty="0">
                <a:latin typeface="Cambria"/>
                <a:cs typeface="Cambria"/>
              </a:rPr>
              <a:t>t</a:t>
            </a:r>
            <a:r>
              <a:rPr sz="2400" spc="-15" dirty="0">
                <a:latin typeface="Cambria"/>
                <a:cs typeface="Cambria"/>
              </a:rPr>
              <a:t>es</a:t>
            </a:r>
            <a:endParaRPr sz="2400" dirty="0">
              <a:latin typeface="Cambria"/>
              <a:cs typeface="Cambria"/>
            </a:endParaRPr>
          </a:p>
          <a:p>
            <a:pPr marL="241300" indent="-228600">
              <a:lnSpc>
                <a:spcPct val="100000"/>
              </a:lnSpc>
              <a:spcBef>
                <a:spcPts val="1510"/>
              </a:spcBef>
              <a:buClr>
                <a:srgbClr val="D67FA4"/>
              </a:buClr>
              <a:buSzPct val="89583"/>
              <a:buFont typeface="Arial"/>
              <a:buChar char="•"/>
              <a:tabLst>
                <a:tab pos="241300" algn="l"/>
              </a:tabLst>
            </a:pPr>
            <a:r>
              <a:rPr sz="2400" spc="-15" dirty="0">
                <a:latin typeface="Cambria"/>
                <a:cs typeface="Cambria"/>
              </a:rPr>
              <a:t>Gri</a:t>
            </a:r>
            <a:r>
              <a:rPr sz="2400" spc="-30" dirty="0">
                <a:latin typeface="Cambria"/>
                <a:cs typeface="Cambria"/>
              </a:rPr>
              <a:t>e</a:t>
            </a:r>
            <a:r>
              <a:rPr sz="2400" spc="-65" dirty="0">
                <a:latin typeface="Cambria"/>
                <a:cs typeface="Cambria"/>
              </a:rPr>
              <a:t>v</a:t>
            </a:r>
            <a:r>
              <a:rPr sz="2400" spc="-5" dirty="0">
                <a:latin typeface="Cambria"/>
                <a:cs typeface="Cambria"/>
              </a:rPr>
              <a:t>a</a:t>
            </a:r>
            <a:r>
              <a:rPr sz="2400" spc="5" dirty="0">
                <a:latin typeface="Cambria"/>
                <a:cs typeface="Cambria"/>
              </a:rPr>
              <a:t>n</a:t>
            </a:r>
            <a:r>
              <a:rPr sz="2400" spc="-15" dirty="0">
                <a:latin typeface="Cambria"/>
                <a:cs typeface="Cambria"/>
              </a:rPr>
              <a:t>ces</a:t>
            </a:r>
            <a:endParaRPr sz="2400" dirty="0">
              <a:latin typeface="Cambria"/>
              <a:cs typeface="Cambria"/>
            </a:endParaRPr>
          </a:p>
          <a:p>
            <a:pPr marL="241300" indent="-228600">
              <a:lnSpc>
                <a:spcPct val="100000"/>
              </a:lnSpc>
              <a:spcBef>
                <a:spcPts val="1515"/>
              </a:spcBef>
              <a:buClr>
                <a:srgbClr val="D67FA4"/>
              </a:buClr>
              <a:buSzPct val="89583"/>
              <a:buFont typeface="Arial"/>
              <a:buChar char="•"/>
              <a:tabLst>
                <a:tab pos="241300" algn="l"/>
              </a:tabLst>
            </a:pPr>
            <a:r>
              <a:rPr sz="2400" dirty="0">
                <a:latin typeface="Cambria"/>
                <a:cs typeface="Cambria"/>
              </a:rPr>
              <a:t>P</a:t>
            </a:r>
            <a:r>
              <a:rPr sz="2400" spc="-35" dirty="0">
                <a:latin typeface="Cambria"/>
                <a:cs typeface="Cambria"/>
              </a:rPr>
              <a:t>r</a:t>
            </a:r>
            <a:r>
              <a:rPr sz="2400" dirty="0">
                <a:latin typeface="Cambria"/>
                <a:cs typeface="Cambria"/>
              </a:rPr>
              <a:t>og</a:t>
            </a:r>
            <a:r>
              <a:rPr sz="2400" spc="-40" dirty="0">
                <a:latin typeface="Cambria"/>
                <a:cs typeface="Cambria"/>
              </a:rPr>
              <a:t>r</a:t>
            </a:r>
            <a:r>
              <a:rPr sz="2400" spc="-5" dirty="0">
                <a:latin typeface="Cambria"/>
                <a:cs typeface="Cambria"/>
              </a:rPr>
              <a:t>a</a:t>
            </a:r>
            <a:r>
              <a:rPr sz="2400" dirty="0">
                <a:latin typeface="Cambria"/>
                <a:cs typeface="Cambria"/>
              </a:rPr>
              <a:t>m</a:t>
            </a:r>
            <a:r>
              <a:rPr sz="2400" spc="-100" dirty="0">
                <a:latin typeface="Times New Roman"/>
                <a:cs typeface="Times New Roman"/>
              </a:rPr>
              <a:t> </a:t>
            </a:r>
            <a:r>
              <a:rPr sz="2400" spc="-5" dirty="0">
                <a:latin typeface="Cambria"/>
                <a:cs typeface="Cambria"/>
              </a:rPr>
              <a:t>u</a:t>
            </a:r>
            <a:r>
              <a:rPr sz="2400" spc="-10" dirty="0">
                <a:latin typeface="Cambria"/>
                <a:cs typeface="Cambria"/>
              </a:rPr>
              <a:t>p</a:t>
            </a:r>
            <a:r>
              <a:rPr sz="2400" dirty="0">
                <a:latin typeface="Cambria"/>
                <a:cs typeface="Cambria"/>
              </a:rPr>
              <a:t>da</a:t>
            </a:r>
            <a:r>
              <a:rPr sz="2400" spc="-20" dirty="0">
                <a:latin typeface="Cambria"/>
                <a:cs typeface="Cambria"/>
              </a:rPr>
              <a:t>t</a:t>
            </a:r>
            <a:r>
              <a:rPr sz="2400" dirty="0">
                <a:latin typeface="Cambria"/>
                <a:cs typeface="Cambria"/>
              </a:rPr>
              <a:t>es</a:t>
            </a:r>
          </a:p>
          <a:p>
            <a:pPr marL="241300" marR="5080" indent="-228600">
              <a:lnSpc>
                <a:spcPts val="2590"/>
              </a:lnSpc>
              <a:spcBef>
                <a:spcPts val="1839"/>
              </a:spcBef>
              <a:buClr>
                <a:srgbClr val="D67FA4"/>
              </a:buClr>
              <a:buSzPct val="89583"/>
              <a:buFont typeface="Arial"/>
              <a:buChar char="•"/>
              <a:tabLst>
                <a:tab pos="241300" algn="l"/>
              </a:tabLst>
            </a:pPr>
            <a:r>
              <a:rPr sz="2400" spc="-55" dirty="0">
                <a:latin typeface="Cambria"/>
                <a:cs typeface="Cambria"/>
              </a:rPr>
              <a:t>R</a:t>
            </a:r>
            <a:r>
              <a:rPr sz="2400" spc="-35" dirty="0">
                <a:latin typeface="Cambria"/>
                <a:cs typeface="Cambria"/>
              </a:rPr>
              <a:t>e</a:t>
            </a:r>
            <a:r>
              <a:rPr sz="2400" spc="-10" dirty="0">
                <a:latin typeface="Cambria"/>
                <a:cs typeface="Cambria"/>
              </a:rPr>
              <a:t>vi</a:t>
            </a:r>
            <a:r>
              <a:rPr sz="2400" spc="-5" dirty="0">
                <a:latin typeface="Cambria"/>
                <a:cs typeface="Cambria"/>
              </a:rPr>
              <a:t>e</a:t>
            </a:r>
            <a:r>
              <a:rPr sz="2400" dirty="0">
                <a:latin typeface="Cambria"/>
                <a:cs typeface="Cambria"/>
              </a:rPr>
              <a:t>w</a:t>
            </a:r>
            <a:r>
              <a:rPr sz="2400" spc="-85" dirty="0">
                <a:latin typeface="Times New Roman"/>
                <a:cs typeface="Times New Roman"/>
              </a:rPr>
              <a:t> </a:t>
            </a:r>
            <a:r>
              <a:rPr sz="2400" spc="-10" dirty="0">
                <a:latin typeface="Cambria"/>
                <a:cs typeface="Cambria"/>
              </a:rPr>
              <a:t>of</a:t>
            </a:r>
            <a:r>
              <a:rPr sz="2400" spc="-75" dirty="0">
                <a:latin typeface="Times New Roman"/>
                <a:cs typeface="Times New Roman"/>
              </a:rPr>
              <a:t> </a:t>
            </a:r>
            <a:r>
              <a:rPr sz="2400" spc="-200" dirty="0">
                <a:latin typeface="Cambria"/>
                <a:cs typeface="Cambria"/>
              </a:rPr>
              <a:t>T</a:t>
            </a:r>
            <a:r>
              <a:rPr sz="2400" spc="-5" dirty="0">
                <a:latin typeface="Cambria"/>
                <a:cs typeface="Cambria"/>
              </a:rPr>
              <a:t>al</a:t>
            </a:r>
            <a:r>
              <a:rPr sz="2400" dirty="0">
                <a:latin typeface="Cambria"/>
                <a:cs typeface="Cambria"/>
              </a:rPr>
              <a:t>a</a:t>
            </a:r>
            <a:r>
              <a:rPr sz="2400" spc="-20" dirty="0">
                <a:latin typeface="Cambria"/>
                <a:cs typeface="Cambria"/>
              </a:rPr>
              <a:t>a</a:t>
            </a:r>
            <a:r>
              <a:rPr sz="2400" spc="-40" dirty="0">
                <a:latin typeface="Cambria"/>
                <a:cs typeface="Cambria"/>
              </a:rPr>
              <a:t>r</a:t>
            </a:r>
            <a:r>
              <a:rPr sz="2400" spc="-35" dirty="0">
                <a:latin typeface="Cambria"/>
                <a:cs typeface="Cambria"/>
              </a:rPr>
              <a:t>a</a:t>
            </a:r>
            <a:r>
              <a:rPr sz="2400" spc="-50" dirty="0">
                <a:latin typeface="Cambria"/>
                <a:cs typeface="Cambria"/>
              </a:rPr>
              <a:t>w</a:t>
            </a:r>
            <a:r>
              <a:rPr sz="2400" spc="-5" dirty="0">
                <a:latin typeface="Cambria"/>
                <a:cs typeface="Cambria"/>
              </a:rPr>
              <a:t>a</a:t>
            </a:r>
            <a:r>
              <a:rPr sz="2400" dirty="0">
                <a:latin typeface="Cambria"/>
                <a:cs typeface="Cambria"/>
              </a:rPr>
              <a:t>n</a:t>
            </a:r>
            <a:r>
              <a:rPr sz="2400" spc="-80" dirty="0">
                <a:latin typeface="Times New Roman"/>
                <a:cs typeface="Times New Roman"/>
              </a:rPr>
              <a:t> </a:t>
            </a:r>
            <a:r>
              <a:rPr sz="2400" spc="-5" dirty="0">
                <a:latin typeface="Cambria"/>
                <a:cs typeface="Cambria"/>
              </a:rPr>
              <a:t>ng</a:t>
            </a:r>
            <a:r>
              <a:rPr sz="2400" spc="-5" dirty="0">
                <a:latin typeface="Times New Roman"/>
                <a:cs typeface="Times New Roman"/>
              </a:rPr>
              <a:t> </a:t>
            </a:r>
            <a:r>
              <a:rPr sz="2400" spc="-5" dirty="0">
                <a:latin typeface="Cambria"/>
                <a:cs typeface="Cambria"/>
              </a:rPr>
              <a:t>Sambah</a:t>
            </a:r>
            <a:r>
              <a:rPr sz="2400" spc="-55" dirty="0">
                <a:latin typeface="Cambria"/>
                <a:cs typeface="Cambria"/>
              </a:rPr>
              <a:t>a</a:t>
            </a:r>
            <a:r>
              <a:rPr sz="2400" spc="-65" dirty="0">
                <a:latin typeface="Cambria"/>
                <a:cs typeface="Cambria"/>
              </a:rPr>
              <a:t>y</a:t>
            </a:r>
            <a:r>
              <a:rPr sz="2400" spc="-5" dirty="0">
                <a:latin typeface="Cambria"/>
                <a:cs typeface="Cambria"/>
              </a:rPr>
              <a:t>an</a:t>
            </a:r>
            <a:endParaRPr sz="2400" dirty="0">
              <a:latin typeface="Cambria"/>
              <a:cs typeface="Cambria"/>
            </a:endParaRPr>
          </a:p>
        </p:txBody>
      </p:sp>
      <p:sp>
        <p:nvSpPr>
          <p:cNvPr id="10" name="object 5"/>
          <p:cNvSpPr txBox="1"/>
          <p:nvPr/>
        </p:nvSpPr>
        <p:spPr>
          <a:xfrm>
            <a:off x="3359484" y="3810000"/>
            <a:ext cx="2085972" cy="969496"/>
          </a:xfrm>
          <a:prstGeom prst="rect">
            <a:avLst/>
          </a:prstGeom>
        </p:spPr>
        <p:txBody>
          <a:bodyPr vert="horz" wrap="square" lIns="0" tIns="0" rIns="0" bIns="0" rtlCol="0">
            <a:spAutoFit/>
          </a:bodyPr>
          <a:lstStyle/>
          <a:p>
            <a:pPr marL="12700">
              <a:lnSpc>
                <a:spcPct val="100000"/>
              </a:lnSpc>
            </a:pPr>
            <a:r>
              <a:rPr sz="2400" b="1" spc="-5" dirty="0">
                <a:latin typeface="Cambria"/>
                <a:cs typeface="Cambria"/>
              </a:rPr>
              <a:t>B</a:t>
            </a:r>
            <a:r>
              <a:rPr sz="2400" b="1" dirty="0">
                <a:latin typeface="Cambria"/>
                <a:cs typeface="Cambria"/>
              </a:rPr>
              <a:t>.</a:t>
            </a:r>
            <a:r>
              <a:rPr sz="2400" b="1" spc="-90" dirty="0">
                <a:latin typeface="Times New Roman"/>
                <a:cs typeface="Times New Roman"/>
              </a:rPr>
              <a:t> </a:t>
            </a:r>
            <a:r>
              <a:rPr sz="2400" b="1" spc="-15" dirty="0">
                <a:latin typeface="Cambria"/>
                <a:cs typeface="Cambria"/>
              </a:rPr>
              <a:t>F</a:t>
            </a:r>
            <a:r>
              <a:rPr sz="2400" b="1" spc="-30" dirty="0">
                <a:latin typeface="Cambria"/>
                <a:cs typeface="Cambria"/>
              </a:rPr>
              <a:t>D</a:t>
            </a:r>
            <a:r>
              <a:rPr sz="2400" b="1" dirty="0">
                <a:latin typeface="Cambria"/>
                <a:cs typeface="Cambria"/>
              </a:rPr>
              <a:t>S</a:t>
            </a:r>
            <a:r>
              <a:rPr sz="2400" b="1" spc="-65" dirty="0">
                <a:latin typeface="Times New Roman"/>
                <a:cs typeface="Times New Roman"/>
              </a:rPr>
              <a:t> </a:t>
            </a:r>
            <a:r>
              <a:rPr sz="2400" b="1" spc="-15" dirty="0">
                <a:latin typeface="Cambria"/>
                <a:cs typeface="Cambria"/>
              </a:rPr>
              <a:t>P</a:t>
            </a:r>
            <a:r>
              <a:rPr sz="2400" b="1" spc="-40" dirty="0">
                <a:latin typeface="Cambria"/>
                <a:cs typeface="Cambria"/>
              </a:rPr>
              <a:t>r</a:t>
            </a:r>
            <a:r>
              <a:rPr sz="2400" b="1" spc="-15" dirty="0">
                <a:latin typeface="Cambria"/>
                <a:cs typeface="Cambria"/>
              </a:rPr>
              <a:t>oper</a:t>
            </a:r>
            <a:endParaRPr sz="2400" b="1" dirty="0">
              <a:latin typeface="Cambria"/>
              <a:cs typeface="Cambria"/>
            </a:endParaRPr>
          </a:p>
          <a:p>
            <a:pPr marL="241300" indent="-228600">
              <a:lnSpc>
                <a:spcPct val="100000"/>
              </a:lnSpc>
              <a:spcBef>
                <a:spcPts val="1800"/>
              </a:spcBef>
              <a:buClr>
                <a:srgbClr val="D67FA4"/>
              </a:buClr>
              <a:buSzPct val="89583"/>
              <a:buFont typeface="Arial"/>
              <a:buChar char="•"/>
              <a:tabLst>
                <a:tab pos="241300" algn="l"/>
              </a:tabLst>
            </a:pPr>
            <a:r>
              <a:rPr sz="2400" spc="-20" dirty="0">
                <a:latin typeface="Cambria"/>
                <a:cs typeface="Cambria"/>
              </a:rPr>
              <a:t>A</a:t>
            </a:r>
            <a:r>
              <a:rPr sz="2400" dirty="0">
                <a:latin typeface="Cambria"/>
                <a:cs typeface="Cambria"/>
              </a:rPr>
              <a:t>ctual</a:t>
            </a:r>
            <a:r>
              <a:rPr sz="2400" spc="-70" dirty="0">
                <a:latin typeface="Times New Roman"/>
                <a:cs typeface="Times New Roman"/>
              </a:rPr>
              <a:t> </a:t>
            </a:r>
            <a:r>
              <a:rPr sz="2400" spc="-25" dirty="0">
                <a:latin typeface="Cambria"/>
                <a:cs typeface="Cambria"/>
              </a:rPr>
              <a:t>t</a:t>
            </a:r>
            <a:r>
              <a:rPr sz="2400" spc="-15" dirty="0">
                <a:latin typeface="Cambria"/>
                <a:cs typeface="Cambria"/>
              </a:rPr>
              <a:t>opic</a:t>
            </a:r>
            <a:endParaRPr sz="2400" dirty="0">
              <a:latin typeface="Cambria"/>
              <a:cs typeface="Cambria"/>
            </a:endParaRPr>
          </a:p>
        </p:txBody>
      </p:sp>
      <p:sp>
        <p:nvSpPr>
          <p:cNvPr id="11" name="object 3"/>
          <p:cNvSpPr txBox="1"/>
          <p:nvPr/>
        </p:nvSpPr>
        <p:spPr>
          <a:xfrm>
            <a:off x="296840" y="3048000"/>
            <a:ext cx="4495800" cy="677108"/>
          </a:xfrm>
          <a:prstGeom prst="rect">
            <a:avLst/>
          </a:prstGeom>
        </p:spPr>
        <p:txBody>
          <a:bodyPr vert="horz" wrap="square" lIns="0" tIns="0" rIns="0" bIns="0" rtlCol="0">
            <a:spAutoFit/>
          </a:bodyPr>
          <a:lstStyle/>
          <a:p>
            <a:pPr marL="12700">
              <a:lnSpc>
                <a:spcPct val="100000"/>
              </a:lnSpc>
            </a:pPr>
            <a:r>
              <a:rPr lang="en-PH" sz="4400" spc="-35" dirty="0" smtClean="0">
                <a:solidFill>
                  <a:srgbClr val="C00000"/>
                </a:solidFill>
                <a:latin typeface="Cambria"/>
                <a:cs typeface="Cambria"/>
              </a:rPr>
              <a:t>Program Flow</a:t>
            </a:r>
            <a:endParaRPr sz="4400" dirty="0">
              <a:solidFill>
                <a:srgbClr val="C00000"/>
              </a:solidFill>
              <a:latin typeface="Cambria"/>
              <a:cs typeface="Cambria"/>
            </a:endParaRPr>
          </a:p>
        </p:txBody>
      </p:sp>
      <p:sp>
        <p:nvSpPr>
          <p:cNvPr id="12" name="object 3"/>
          <p:cNvSpPr txBox="1"/>
          <p:nvPr/>
        </p:nvSpPr>
        <p:spPr>
          <a:xfrm>
            <a:off x="6531768" y="152400"/>
            <a:ext cx="2383632" cy="677108"/>
          </a:xfrm>
          <a:prstGeom prst="rect">
            <a:avLst/>
          </a:prstGeom>
        </p:spPr>
        <p:txBody>
          <a:bodyPr vert="horz" wrap="square" lIns="0" tIns="0" rIns="0" bIns="0" rtlCol="0">
            <a:spAutoFit/>
          </a:bodyPr>
          <a:lstStyle/>
          <a:p>
            <a:pPr marL="12700">
              <a:lnSpc>
                <a:spcPct val="100000"/>
              </a:lnSpc>
            </a:pPr>
            <a:r>
              <a:rPr lang="en-PH" sz="4400" spc="-35" dirty="0" smtClean="0">
                <a:solidFill>
                  <a:srgbClr val="C00000"/>
                </a:solidFill>
                <a:latin typeface="Cambria"/>
                <a:cs typeface="Cambria"/>
              </a:rPr>
              <a:t>Venue</a:t>
            </a:r>
            <a:endParaRPr sz="4400" dirty="0">
              <a:solidFill>
                <a:srgbClr val="C00000"/>
              </a:solidFill>
              <a:latin typeface="Cambria"/>
              <a:cs typeface="Cambria"/>
            </a:endParaRPr>
          </a:p>
        </p:txBody>
      </p:sp>
      <p:sp>
        <p:nvSpPr>
          <p:cNvPr id="13" name="object 4"/>
          <p:cNvSpPr txBox="1"/>
          <p:nvPr/>
        </p:nvSpPr>
        <p:spPr>
          <a:xfrm>
            <a:off x="6477000" y="873456"/>
            <a:ext cx="2438400" cy="2257028"/>
          </a:xfrm>
          <a:prstGeom prst="rect">
            <a:avLst/>
          </a:prstGeom>
        </p:spPr>
        <p:txBody>
          <a:bodyPr vert="horz" wrap="square" lIns="0" tIns="0" rIns="0" bIns="0" rtlCol="0">
            <a:spAutoFit/>
          </a:bodyPr>
          <a:lstStyle/>
          <a:p>
            <a:pPr marL="469900" indent="-457200">
              <a:lnSpc>
                <a:spcPts val="3420"/>
              </a:lnSpc>
              <a:spcBef>
                <a:spcPts val="600"/>
              </a:spcBef>
              <a:buClr>
                <a:srgbClr val="D67FA4"/>
              </a:buClr>
              <a:buSzPct val="90000"/>
              <a:buFont typeface="Arial"/>
              <a:buChar char="•"/>
              <a:tabLst>
                <a:tab pos="470534" algn="l"/>
              </a:tabLst>
            </a:pPr>
            <a:r>
              <a:rPr lang="en-PH" sz="2800" spc="-5" dirty="0" smtClean="0">
                <a:latin typeface="Cambria"/>
                <a:cs typeface="Cambria"/>
              </a:rPr>
              <a:t>Accessible </a:t>
            </a:r>
            <a:r>
              <a:rPr lang="en-PH" sz="2400" i="1" spc="-5" dirty="0" err="1" smtClean="0">
                <a:solidFill>
                  <a:srgbClr val="C00000"/>
                </a:solidFill>
                <a:latin typeface="Arial Narrow" pitchFamily="34" charset="0"/>
                <a:cs typeface="Cambria"/>
              </a:rPr>
              <a:t>Madaling</a:t>
            </a:r>
            <a:r>
              <a:rPr lang="en-PH" sz="2400" i="1" spc="-5" dirty="0" smtClean="0">
                <a:solidFill>
                  <a:srgbClr val="C00000"/>
                </a:solidFill>
                <a:latin typeface="Arial Narrow" pitchFamily="34" charset="0"/>
                <a:cs typeface="Cambria"/>
              </a:rPr>
              <a:t> </a:t>
            </a:r>
            <a:r>
              <a:rPr lang="en-PH" sz="2400" i="1" spc="-5" dirty="0" err="1" smtClean="0">
                <a:solidFill>
                  <a:srgbClr val="C00000"/>
                </a:solidFill>
                <a:latin typeface="Arial Narrow" pitchFamily="34" charset="0"/>
                <a:cs typeface="Cambria"/>
              </a:rPr>
              <a:t>marating</a:t>
            </a:r>
            <a:endParaRPr lang="en-PH" sz="2400" i="1" spc="-5" dirty="0" smtClean="0">
              <a:solidFill>
                <a:srgbClr val="C00000"/>
              </a:solidFill>
              <a:latin typeface="Arial Narrow" pitchFamily="34" charset="0"/>
              <a:cs typeface="Cambria"/>
            </a:endParaRPr>
          </a:p>
          <a:p>
            <a:pPr marL="469900" indent="-457200">
              <a:lnSpc>
                <a:spcPts val="3420"/>
              </a:lnSpc>
              <a:spcBef>
                <a:spcPts val="600"/>
              </a:spcBef>
              <a:buClr>
                <a:srgbClr val="D67FA4"/>
              </a:buClr>
              <a:buSzPct val="90000"/>
              <a:buFont typeface="Arial"/>
              <a:buChar char="•"/>
              <a:tabLst>
                <a:tab pos="470534" algn="l"/>
              </a:tabLst>
            </a:pPr>
            <a:r>
              <a:rPr lang="en-PH" sz="2800" spc="-5" dirty="0" smtClean="0">
                <a:latin typeface="Cambria"/>
                <a:cs typeface="Cambria"/>
              </a:rPr>
              <a:t>Safe </a:t>
            </a:r>
            <a:r>
              <a:rPr lang="en-PH" sz="2400" i="1" spc="-5" dirty="0" err="1">
                <a:solidFill>
                  <a:srgbClr val="C00000"/>
                </a:solidFill>
                <a:latin typeface="Arial Narrow" pitchFamily="34" charset="0"/>
                <a:cs typeface="Cambria"/>
              </a:rPr>
              <a:t>Ligtas</a:t>
            </a:r>
            <a:r>
              <a:rPr lang="en-PH" sz="2400" i="1" spc="-5" dirty="0">
                <a:solidFill>
                  <a:srgbClr val="C00000"/>
                </a:solidFill>
                <a:latin typeface="Arial Narrow" pitchFamily="34" charset="0"/>
                <a:cs typeface="Cambria"/>
              </a:rPr>
              <a:t> </a:t>
            </a:r>
            <a:r>
              <a:rPr lang="en-PH" sz="2400" i="1" spc="-5" dirty="0" err="1">
                <a:solidFill>
                  <a:srgbClr val="C00000"/>
                </a:solidFill>
                <a:latin typeface="Arial Narrow" pitchFamily="34" charset="0"/>
                <a:cs typeface="Cambria"/>
              </a:rPr>
              <a:t>na</a:t>
            </a:r>
            <a:r>
              <a:rPr lang="en-PH" sz="2400" i="1" spc="-5" dirty="0">
                <a:solidFill>
                  <a:srgbClr val="C00000"/>
                </a:solidFill>
                <a:latin typeface="Arial Narrow" pitchFamily="34" charset="0"/>
                <a:cs typeface="Cambria"/>
              </a:rPr>
              <a:t> </a:t>
            </a:r>
            <a:r>
              <a:rPr lang="en-PH" sz="2400" i="1" spc="-5" dirty="0" err="1">
                <a:solidFill>
                  <a:srgbClr val="C00000"/>
                </a:solidFill>
                <a:latin typeface="Arial Narrow" pitchFamily="34" charset="0"/>
                <a:cs typeface="Cambria"/>
              </a:rPr>
              <a:t>lugar</a:t>
            </a:r>
            <a:endParaRPr sz="2400" i="1" spc="-5" dirty="0">
              <a:solidFill>
                <a:srgbClr val="C00000"/>
              </a:solidFill>
              <a:latin typeface="Arial Narrow" pitchFamily="34" charset="0"/>
              <a:cs typeface="Cambria"/>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13</a:t>
            </a:fld>
            <a:endParaRPr lang="en-US"/>
          </a:p>
        </p:txBody>
      </p:sp>
      <p:sp>
        <p:nvSpPr>
          <p:cNvPr id="5" name="Date Placeholder 4"/>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40108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76200"/>
            <a:ext cx="8229600" cy="910506"/>
          </a:xfrm>
          <a:prstGeom prst="rect">
            <a:avLst/>
          </a:prstGeom>
        </p:spPr>
        <p:txBody>
          <a:bodyPr vert="horz" wrap="square" lIns="0" tIns="0" rIns="0" bIns="0" rtlCol="0">
            <a:spAutoFit/>
          </a:bodyPr>
          <a:lstStyle/>
          <a:p>
            <a:pPr marL="12700">
              <a:lnSpc>
                <a:spcPts val="7134"/>
              </a:lnSpc>
            </a:pPr>
            <a:r>
              <a:rPr spc="-45" dirty="0"/>
              <a:t>A</a:t>
            </a:r>
            <a:r>
              <a:rPr spc="-35" dirty="0"/>
              <a:t>bsences</a:t>
            </a:r>
          </a:p>
        </p:txBody>
      </p:sp>
      <p:sp>
        <p:nvSpPr>
          <p:cNvPr id="5" name="object 5"/>
          <p:cNvSpPr/>
          <p:nvPr/>
        </p:nvSpPr>
        <p:spPr>
          <a:xfrm>
            <a:off x="5029200" y="990601"/>
            <a:ext cx="3626076" cy="26670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304800" y="990600"/>
            <a:ext cx="4572000" cy="3108543"/>
          </a:xfrm>
          <a:prstGeom prst="rect">
            <a:avLst/>
          </a:prstGeom>
          <a:noFill/>
        </p:spPr>
        <p:txBody>
          <a:bodyPr wrap="square" rtlCol="0">
            <a:spAutoFit/>
          </a:bodyPr>
          <a:lstStyle/>
          <a:p>
            <a:pPr marL="285750" indent="-285750">
              <a:buFont typeface="Arial" pitchFamily="34" charset="0"/>
              <a:buChar char="•"/>
            </a:pPr>
            <a:r>
              <a:rPr lang="en-PH" sz="2800" dirty="0" smtClean="0"/>
              <a:t>Sick/health condition </a:t>
            </a:r>
            <a:r>
              <a:rPr lang="en-PH" sz="2800" i="1" dirty="0" smtClean="0">
                <a:solidFill>
                  <a:srgbClr val="C00000"/>
                </a:solidFill>
              </a:rPr>
              <a:t>May </a:t>
            </a:r>
            <a:r>
              <a:rPr lang="en-PH" sz="2800" i="1" dirty="0" err="1" smtClean="0">
                <a:solidFill>
                  <a:srgbClr val="C00000"/>
                </a:solidFill>
              </a:rPr>
              <a:t>sakit</a:t>
            </a:r>
            <a:r>
              <a:rPr lang="en-PH" sz="2800" i="1" dirty="0">
                <a:solidFill>
                  <a:srgbClr val="C00000"/>
                </a:solidFill>
              </a:rPr>
              <a:t>  o</a:t>
            </a:r>
            <a:r>
              <a:rPr lang="en-PH" sz="2800" i="1" dirty="0" smtClean="0">
                <a:solidFill>
                  <a:srgbClr val="C00000"/>
                </a:solidFill>
              </a:rPr>
              <a:t> </a:t>
            </a:r>
            <a:r>
              <a:rPr lang="en-PH" sz="2800" i="1" dirty="0" err="1" smtClean="0">
                <a:solidFill>
                  <a:srgbClr val="C00000"/>
                </a:solidFill>
              </a:rPr>
              <a:t>karamdaman</a:t>
            </a:r>
            <a:endParaRPr lang="en-PH" sz="2800" i="1" dirty="0" smtClean="0">
              <a:solidFill>
                <a:srgbClr val="C00000"/>
              </a:solidFill>
            </a:endParaRPr>
          </a:p>
          <a:p>
            <a:pPr marL="285750" indent="-285750">
              <a:buFont typeface="Arial" pitchFamily="34" charset="0"/>
              <a:buChar char="•"/>
            </a:pPr>
            <a:r>
              <a:rPr lang="en-PH" sz="2800" dirty="0"/>
              <a:t>Person observing IP practices/rituals  </a:t>
            </a:r>
            <a:r>
              <a:rPr lang="en-PH" sz="2800" i="1" dirty="0" smtClean="0">
                <a:solidFill>
                  <a:srgbClr val="C00000"/>
                </a:solidFill>
              </a:rPr>
              <a:t>May </a:t>
            </a:r>
            <a:r>
              <a:rPr lang="en-PH" sz="2800" i="1" dirty="0" err="1">
                <a:solidFill>
                  <a:srgbClr val="C00000"/>
                </a:solidFill>
              </a:rPr>
              <a:t>mga</a:t>
            </a:r>
            <a:r>
              <a:rPr lang="en-PH" sz="2800" i="1" dirty="0">
                <a:solidFill>
                  <a:srgbClr val="C00000"/>
                </a:solidFill>
              </a:rPr>
              <a:t> </a:t>
            </a:r>
            <a:r>
              <a:rPr lang="en-PH" sz="2800" i="1" dirty="0" err="1">
                <a:solidFill>
                  <a:srgbClr val="C00000"/>
                </a:solidFill>
              </a:rPr>
              <a:t>gawain</a:t>
            </a:r>
            <a:r>
              <a:rPr lang="en-PH" sz="2800" i="1" dirty="0">
                <a:solidFill>
                  <a:srgbClr val="C00000"/>
                </a:solidFill>
              </a:rPr>
              <a:t> </a:t>
            </a:r>
            <a:r>
              <a:rPr lang="en-PH" sz="2800" i="1" dirty="0" err="1">
                <a:solidFill>
                  <a:srgbClr val="C00000"/>
                </a:solidFill>
              </a:rPr>
              <a:t>na</a:t>
            </a:r>
            <a:r>
              <a:rPr lang="en-PH" sz="2800" i="1" dirty="0">
                <a:solidFill>
                  <a:srgbClr val="C00000"/>
                </a:solidFill>
              </a:rPr>
              <a:t> </a:t>
            </a:r>
            <a:r>
              <a:rPr lang="en-PH" sz="2800" i="1" dirty="0" err="1">
                <a:solidFill>
                  <a:srgbClr val="C00000"/>
                </a:solidFill>
              </a:rPr>
              <a:t>tumutupad</a:t>
            </a:r>
            <a:r>
              <a:rPr lang="en-PH" sz="2800" i="1" dirty="0">
                <a:solidFill>
                  <a:srgbClr val="C00000"/>
                </a:solidFill>
              </a:rPr>
              <a:t> </a:t>
            </a:r>
            <a:r>
              <a:rPr lang="en-PH" sz="2800" i="1" dirty="0" err="1">
                <a:solidFill>
                  <a:srgbClr val="C00000"/>
                </a:solidFill>
              </a:rPr>
              <a:t>ang</a:t>
            </a:r>
            <a:r>
              <a:rPr lang="en-PH" sz="2800" i="1" dirty="0">
                <a:solidFill>
                  <a:srgbClr val="C00000"/>
                </a:solidFill>
              </a:rPr>
              <a:t> </a:t>
            </a:r>
            <a:r>
              <a:rPr lang="en-PH" sz="2800" i="1" dirty="0" err="1">
                <a:solidFill>
                  <a:srgbClr val="C00000"/>
                </a:solidFill>
              </a:rPr>
              <a:t>tribu</a:t>
            </a:r>
            <a:r>
              <a:rPr lang="en-PH" sz="2800" i="1" dirty="0">
                <a:solidFill>
                  <a:srgbClr val="C00000"/>
                </a:solidFill>
              </a:rPr>
              <a:t>/</a:t>
            </a:r>
            <a:r>
              <a:rPr lang="en-PH" sz="2800" i="1" dirty="0" err="1">
                <a:solidFill>
                  <a:srgbClr val="C00000"/>
                </a:solidFill>
              </a:rPr>
              <a:t>grupong</a:t>
            </a:r>
            <a:r>
              <a:rPr lang="en-PH" sz="2800" i="1" dirty="0">
                <a:solidFill>
                  <a:srgbClr val="C00000"/>
                </a:solidFill>
              </a:rPr>
              <a:t> </a:t>
            </a:r>
            <a:r>
              <a:rPr lang="en-PH" sz="2800" i="1" dirty="0" err="1">
                <a:solidFill>
                  <a:srgbClr val="C00000"/>
                </a:solidFill>
              </a:rPr>
              <a:t>katutubo</a:t>
            </a:r>
            <a:endParaRPr lang="en-PH" sz="2800" i="1" dirty="0">
              <a:solidFill>
                <a:srgbClr val="C00000"/>
              </a:solidFill>
            </a:endParaRPr>
          </a:p>
          <a:p>
            <a:pPr marL="285750" indent="-285750">
              <a:buFont typeface="Arial" pitchFamily="34" charset="0"/>
              <a:buChar char="•"/>
            </a:pPr>
            <a:endParaRPr lang="en-PH" sz="2800" dirty="0"/>
          </a:p>
        </p:txBody>
      </p:sp>
      <p:sp>
        <p:nvSpPr>
          <p:cNvPr id="6" name="object 2"/>
          <p:cNvSpPr txBox="1">
            <a:spLocks/>
          </p:cNvSpPr>
          <p:nvPr/>
        </p:nvSpPr>
        <p:spPr>
          <a:xfrm>
            <a:off x="457200" y="4267200"/>
            <a:ext cx="8229600" cy="677108"/>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r>
              <a:rPr lang="en-PH" spc="-35" smtClean="0"/>
              <a:t>P</a:t>
            </a:r>
            <a:r>
              <a:rPr lang="en-PH" spc="-105" smtClean="0"/>
              <a:t>r</a:t>
            </a:r>
            <a:r>
              <a:rPr lang="en-PH" spc="-125" smtClean="0"/>
              <a:t>o</a:t>
            </a:r>
            <a:r>
              <a:rPr lang="en-PH" spc="-5" smtClean="0"/>
              <a:t>x</a:t>
            </a:r>
            <a:r>
              <a:rPr lang="en-PH" smtClean="0"/>
              <a:t>y</a:t>
            </a:r>
            <a:r>
              <a:rPr lang="en-PH" spc="-160" smtClean="0">
                <a:latin typeface="Times New Roman"/>
                <a:cs typeface="Times New Roman"/>
              </a:rPr>
              <a:t> </a:t>
            </a:r>
            <a:r>
              <a:rPr lang="en-PH" spc="-5" smtClean="0"/>
              <a:t>at</a:t>
            </a:r>
            <a:r>
              <a:rPr lang="en-PH" spc="-45" smtClean="0"/>
              <a:t>t</a:t>
            </a:r>
            <a:r>
              <a:rPr lang="en-PH" spc="-35" smtClean="0"/>
              <a:t>endance</a:t>
            </a:r>
            <a:endParaRPr lang="en-PH" spc="-35" dirty="0"/>
          </a:p>
        </p:txBody>
      </p:sp>
      <p:sp>
        <p:nvSpPr>
          <p:cNvPr id="7" name="object 3"/>
          <p:cNvSpPr txBox="1"/>
          <p:nvPr/>
        </p:nvSpPr>
        <p:spPr>
          <a:xfrm>
            <a:off x="533400" y="5084802"/>
            <a:ext cx="8153400" cy="1231106"/>
          </a:xfrm>
          <a:prstGeom prst="rect">
            <a:avLst/>
          </a:prstGeom>
        </p:spPr>
        <p:txBody>
          <a:bodyPr vert="horz" wrap="square" lIns="0" tIns="0" rIns="0" bIns="0" rtlCol="0">
            <a:spAutoFit/>
          </a:bodyPr>
          <a:lstStyle/>
          <a:p>
            <a:pPr marL="241300" marR="5080" indent="-228600">
              <a:lnSpc>
                <a:spcPts val="3240"/>
              </a:lnSpc>
              <a:buClr>
                <a:srgbClr val="D67FA4"/>
              </a:buClr>
              <a:buSzPct val="90000"/>
              <a:buFont typeface="Arial"/>
              <a:buChar char="•"/>
              <a:tabLst>
                <a:tab pos="241935" algn="l"/>
              </a:tabLst>
            </a:pPr>
            <a:r>
              <a:rPr sz="2800" dirty="0" smtClean="0"/>
              <a:t>Any adult member of the household</a:t>
            </a:r>
            <a:r>
              <a:rPr lang="en-PH" sz="2800" dirty="0" smtClean="0"/>
              <a:t> </a:t>
            </a:r>
            <a:r>
              <a:rPr lang="es-ES" sz="2800" i="1" dirty="0">
                <a:solidFill>
                  <a:srgbClr val="C00000"/>
                </a:solidFill>
              </a:rPr>
              <a:t>Sino </a:t>
            </a:r>
            <a:r>
              <a:rPr lang="es-ES" sz="2800" i="1" dirty="0" err="1">
                <a:solidFill>
                  <a:srgbClr val="C00000"/>
                </a:solidFill>
              </a:rPr>
              <a:t>mang</a:t>
            </a:r>
            <a:r>
              <a:rPr lang="es-ES" sz="2800" i="1" dirty="0">
                <a:solidFill>
                  <a:srgbClr val="C00000"/>
                </a:solidFill>
              </a:rPr>
              <a:t> nasa edad </a:t>
            </a:r>
            <a:r>
              <a:rPr lang="es-ES" sz="2800" i="1" dirty="0" err="1">
                <a:solidFill>
                  <a:srgbClr val="C00000"/>
                </a:solidFill>
              </a:rPr>
              <a:t>na</a:t>
            </a:r>
            <a:r>
              <a:rPr lang="es-ES" sz="2800" i="1" dirty="0">
                <a:solidFill>
                  <a:srgbClr val="C00000"/>
                </a:solidFill>
              </a:rPr>
              <a:t> </a:t>
            </a:r>
            <a:r>
              <a:rPr lang="es-ES" sz="2800" i="1" dirty="0" err="1">
                <a:solidFill>
                  <a:srgbClr val="C00000"/>
                </a:solidFill>
              </a:rPr>
              <a:t>miyembro</a:t>
            </a:r>
            <a:r>
              <a:rPr lang="es-ES" sz="2800" i="1" dirty="0">
                <a:solidFill>
                  <a:srgbClr val="C00000"/>
                </a:solidFill>
              </a:rPr>
              <a:t> </a:t>
            </a:r>
            <a:r>
              <a:rPr lang="es-ES" sz="2800" i="1" dirty="0" err="1">
                <a:solidFill>
                  <a:srgbClr val="C00000"/>
                </a:solidFill>
              </a:rPr>
              <a:t>ng</a:t>
            </a:r>
            <a:r>
              <a:rPr lang="es-ES" sz="2800" i="1" dirty="0">
                <a:solidFill>
                  <a:srgbClr val="C00000"/>
                </a:solidFill>
              </a:rPr>
              <a:t> </a:t>
            </a:r>
            <a:r>
              <a:rPr lang="es-ES" sz="2800" i="1" dirty="0" err="1" smtClean="0">
                <a:solidFill>
                  <a:srgbClr val="C00000"/>
                </a:solidFill>
              </a:rPr>
              <a:t>pamilya</a:t>
            </a:r>
            <a:endParaRPr lang="en-PH" sz="2800" dirty="0" smtClean="0"/>
          </a:p>
          <a:p>
            <a:pPr marL="241300" marR="5080" indent="-228600">
              <a:lnSpc>
                <a:spcPts val="3240"/>
              </a:lnSpc>
              <a:buClr>
                <a:srgbClr val="D67FA4"/>
              </a:buClr>
              <a:buSzPct val="90000"/>
              <a:buFont typeface="Arial"/>
              <a:buChar char="•"/>
              <a:tabLst>
                <a:tab pos="241935" algn="l"/>
              </a:tabLst>
            </a:pPr>
            <a:r>
              <a:rPr sz="2800" dirty="0" smtClean="0"/>
              <a:t>Once </a:t>
            </a:r>
            <a:r>
              <a:rPr sz="2800" dirty="0"/>
              <a:t>a semester </a:t>
            </a:r>
            <a:r>
              <a:rPr sz="2800" dirty="0" smtClean="0"/>
              <a:t>only</a:t>
            </a:r>
            <a:r>
              <a:rPr lang="en-PH" sz="2800" dirty="0" smtClean="0"/>
              <a:t> </a:t>
            </a:r>
            <a:r>
              <a:rPr lang="en-PH" sz="2800" i="1" dirty="0" err="1" smtClean="0">
                <a:solidFill>
                  <a:srgbClr val="C00000"/>
                </a:solidFill>
              </a:rPr>
              <a:t>Minsan</a:t>
            </a:r>
            <a:r>
              <a:rPr lang="en-PH" sz="2800" i="1" dirty="0" smtClean="0">
                <a:solidFill>
                  <a:srgbClr val="C00000"/>
                </a:solidFill>
              </a:rPr>
              <a:t> </a:t>
            </a:r>
            <a:r>
              <a:rPr lang="en-PH" sz="2800" i="1" dirty="0" err="1" smtClean="0">
                <a:solidFill>
                  <a:srgbClr val="C00000"/>
                </a:solidFill>
              </a:rPr>
              <a:t>kada</a:t>
            </a:r>
            <a:r>
              <a:rPr lang="en-PH" sz="2800" i="1" dirty="0" smtClean="0">
                <a:solidFill>
                  <a:srgbClr val="C00000"/>
                </a:solidFill>
              </a:rPr>
              <a:t> 6 </a:t>
            </a:r>
            <a:r>
              <a:rPr lang="en-PH" sz="2800" i="1" dirty="0" err="1" smtClean="0">
                <a:solidFill>
                  <a:srgbClr val="C00000"/>
                </a:solidFill>
              </a:rPr>
              <a:t>buwan</a:t>
            </a:r>
            <a:r>
              <a:rPr lang="en-PH" sz="2800" i="1" dirty="0" smtClean="0">
                <a:solidFill>
                  <a:srgbClr val="C00000"/>
                </a:solidFill>
              </a:rPr>
              <a:t> </a:t>
            </a:r>
            <a:r>
              <a:rPr lang="en-PH" sz="2800" i="1" dirty="0" err="1" smtClean="0">
                <a:solidFill>
                  <a:srgbClr val="C00000"/>
                </a:solidFill>
              </a:rPr>
              <a:t>lamang</a:t>
            </a:r>
            <a:endParaRPr sz="2800" i="1" dirty="0">
              <a:solidFill>
                <a:srgbClr val="C00000"/>
              </a:solidFill>
            </a:endParaRPr>
          </a:p>
        </p:txBody>
      </p:sp>
      <p:sp>
        <p:nvSpPr>
          <p:cNvPr id="3" name="Slide Number Placeholder 2"/>
          <p:cNvSpPr>
            <a:spLocks noGrp="1"/>
          </p:cNvSpPr>
          <p:nvPr>
            <p:ph type="sldNum" sz="quarter" idx="12"/>
          </p:nvPr>
        </p:nvSpPr>
        <p:spPr/>
        <p:txBody>
          <a:bodyPr/>
          <a:lstStyle/>
          <a:p>
            <a:fld id="{55F2A61E-48FD-4F96-85A2-4E092D9FE7A4}" type="slidenum">
              <a:rPr lang="en-US" smtClean="0"/>
              <a:t>14</a:t>
            </a:fld>
            <a:endParaRPr lang="en-US"/>
          </a:p>
        </p:txBody>
      </p:sp>
      <p:sp>
        <p:nvSpPr>
          <p:cNvPr id="8" name="Date Placeholder 7"/>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3651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2400"/>
            <a:ext cx="3733800" cy="910506"/>
          </a:xfrm>
          <a:prstGeom prst="rect">
            <a:avLst/>
          </a:prstGeom>
        </p:spPr>
        <p:txBody>
          <a:bodyPr vert="horz" wrap="square" lIns="0" tIns="0" rIns="0" bIns="0" rtlCol="0">
            <a:spAutoFit/>
          </a:bodyPr>
          <a:lstStyle/>
          <a:p>
            <a:pPr marL="12700">
              <a:lnSpc>
                <a:spcPts val="7134"/>
              </a:lnSpc>
            </a:pPr>
            <a:r>
              <a:rPr spc="-105" dirty="0"/>
              <a:t>R</a:t>
            </a:r>
            <a:r>
              <a:rPr spc="-30" dirty="0"/>
              <a:t>emedial</a:t>
            </a:r>
            <a:r>
              <a:rPr spc="-195" dirty="0">
                <a:latin typeface="Times New Roman"/>
                <a:cs typeface="Times New Roman"/>
              </a:rPr>
              <a:t> </a:t>
            </a:r>
            <a:r>
              <a:rPr spc="-35" dirty="0"/>
              <a:t>FDS</a:t>
            </a:r>
          </a:p>
        </p:txBody>
      </p:sp>
      <p:sp>
        <p:nvSpPr>
          <p:cNvPr id="5" name="object 5"/>
          <p:cNvSpPr/>
          <p:nvPr/>
        </p:nvSpPr>
        <p:spPr>
          <a:xfrm>
            <a:off x="5602034" y="449320"/>
            <a:ext cx="2703766" cy="2522480"/>
          </a:xfrm>
          <a:prstGeom prst="rect">
            <a:avLst/>
          </a:prstGeom>
          <a:blipFill>
            <a:blip r:embed="rId3" cstate="print"/>
            <a:stretch>
              <a:fillRect/>
            </a:stretch>
          </a:blipFill>
        </p:spPr>
        <p:txBody>
          <a:bodyPr wrap="square" lIns="0" tIns="0" rIns="0" bIns="0" rtlCol="0"/>
          <a:lstStyle/>
          <a:p>
            <a:endParaRPr/>
          </a:p>
        </p:txBody>
      </p:sp>
      <p:sp>
        <p:nvSpPr>
          <p:cNvPr id="7" name="object 3"/>
          <p:cNvSpPr txBox="1"/>
          <p:nvPr/>
        </p:nvSpPr>
        <p:spPr>
          <a:xfrm>
            <a:off x="304800" y="1295400"/>
            <a:ext cx="3810000" cy="5334794"/>
          </a:xfrm>
          <a:prstGeom prst="rect">
            <a:avLst/>
          </a:prstGeom>
        </p:spPr>
        <p:txBody>
          <a:bodyPr vert="horz" wrap="square" lIns="0" tIns="0" rIns="0" bIns="0" rtlCol="0">
            <a:spAutoFit/>
          </a:bodyPr>
          <a:lstStyle/>
          <a:p>
            <a:pPr marL="241300" marR="5080" indent="-228600">
              <a:lnSpc>
                <a:spcPts val="3240"/>
              </a:lnSpc>
              <a:buClr>
                <a:srgbClr val="D67FA4"/>
              </a:buClr>
              <a:buSzPct val="90000"/>
              <a:buFont typeface="Arial"/>
              <a:buChar char="•"/>
              <a:tabLst>
                <a:tab pos="241935" algn="l"/>
              </a:tabLst>
            </a:pPr>
            <a:r>
              <a:rPr lang="en-PH" sz="2800" dirty="0" smtClean="0"/>
              <a:t>Valid reason for being absent </a:t>
            </a:r>
            <a:r>
              <a:rPr lang="en-PH" sz="2800" i="1" dirty="0" smtClean="0">
                <a:solidFill>
                  <a:srgbClr val="C00000"/>
                </a:solidFill>
              </a:rPr>
              <a:t>May </a:t>
            </a:r>
            <a:r>
              <a:rPr lang="en-PH" sz="2800" i="1" dirty="0" err="1" smtClean="0">
                <a:solidFill>
                  <a:srgbClr val="C00000"/>
                </a:solidFill>
              </a:rPr>
              <a:t>tanggap</a:t>
            </a:r>
            <a:r>
              <a:rPr lang="en-PH" sz="2800" i="1" dirty="0" smtClean="0">
                <a:solidFill>
                  <a:srgbClr val="C00000"/>
                </a:solidFill>
              </a:rPr>
              <a:t> </a:t>
            </a:r>
            <a:r>
              <a:rPr lang="en-PH" sz="2800" i="1" dirty="0" err="1" smtClean="0">
                <a:solidFill>
                  <a:srgbClr val="C00000"/>
                </a:solidFill>
              </a:rPr>
              <a:t>na</a:t>
            </a:r>
            <a:r>
              <a:rPr lang="en-PH" sz="2800" i="1" dirty="0" smtClean="0">
                <a:solidFill>
                  <a:srgbClr val="C00000"/>
                </a:solidFill>
              </a:rPr>
              <a:t> </a:t>
            </a:r>
            <a:r>
              <a:rPr lang="en-PH" sz="2800" i="1" dirty="0" err="1" smtClean="0">
                <a:solidFill>
                  <a:srgbClr val="C00000"/>
                </a:solidFill>
              </a:rPr>
              <a:t>dahilan</a:t>
            </a:r>
            <a:r>
              <a:rPr lang="en-PH" sz="2800" i="1" dirty="0" smtClean="0">
                <a:solidFill>
                  <a:srgbClr val="C00000"/>
                </a:solidFill>
              </a:rPr>
              <a:t> </a:t>
            </a:r>
            <a:r>
              <a:rPr lang="en-PH" sz="2800" i="1" dirty="0" err="1" smtClean="0">
                <a:solidFill>
                  <a:srgbClr val="C00000"/>
                </a:solidFill>
              </a:rPr>
              <a:t>ng</a:t>
            </a:r>
            <a:r>
              <a:rPr lang="en-PH" sz="2800" i="1" dirty="0" smtClean="0">
                <a:solidFill>
                  <a:srgbClr val="C00000"/>
                </a:solidFill>
              </a:rPr>
              <a:t> </a:t>
            </a:r>
            <a:r>
              <a:rPr lang="en-PH" sz="2800" i="1" dirty="0" err="1" smtClean="0">
                <a:solidFill>
                  <a:srgbClr val="C00000"/>
                </a:solidFill>
              </a:rPr>
              <a:t>pagliban</a:t>
            </a:r>
            <a:endParaRPr lang="en-PH" sz="2800" dirty="0" smtClean="0"/>
          </a:p>
          <a:p>
            <a:pPr marL="241300" marR="5080" indent="-228600">
              <a:lnSpc>
                <a:spcPts val="3240"/>
              </a:lnSpc>
              <a:buClr>
                <a:srgbClr val="D67FA4"/>
              </a:buClr>
              <a:buSzPct val="90000"/>
              <a:buFont typeface="Arial"/>
              <a:buChar char="•"/>
              <a:tabLst>
                <a:tab pos="241935" algn="l"/>
              </a:tabLst>
            </a:pPr>
            <a:r>
              <a:rPr lang="en-PH" sz="2800" dirty="0" smtClean="0"/>
              <a:t>Within the month </a:t>
            </a:r>
            <a:r>
              <a:rPr lang="en-PH" sz="2800" i="1" dirty="0" smtClean="0">
                <a:solidFill>
                  <a:srgbClr val="C00000"/>
                </a:solidFill>
              </a:rPr>
              <a:t>Sa </a:t>
            </a:r>
            <a:r>
              <a:rPr lang="en-PH" sz="2800" i="1" dirty="0" err="1" smtClean="0">
                <a:solidFill>
                  <a:srgbClr val="C00000"/>
                </a:solidFill>
              </a:rPr>
              <a:t>parehong</a:t>
            </a:r>
            <a:r>
              <a:rPr lang="en-PH" sz="2800" i="1" dirty="0" smtClean="0">
                <a:solidFill>
                  <a:srgbClr val="C00000"/>
                </a:solidFill>
              </a:rPr>
              <a:t> </a:t>
            </a:r>
            <a:r>
              <a:rPr lang="en-PH" sz="2800" i="1" dirty="0" err="1" smtClean="0">
                <a:solidFill>
                  <a:srgbClr val="C00000"/>
                </a:solidFill>
              </a:rPr>
              <a:t>buwan</a:t>
            </a:r>
            <a:r>
              <a:rPr lang="en-PH" sz="2800" i="1" dirty="0" smtClean="0">
                <a:solidFill>
                  <a:srgbClr val="C00000"/>
                </a:solidFill>
              </a:rPr>
              <a:t> </a:t>
            </a:r>
            <a:r>
              <a:rPr lang="en-PH" sz="2800" i="1" dirty="0" err="1" smtClean="0">
                <a:solidFill>
                  <a:srgbClr val="C00000"/>
                </a:solidFill>
              </a:rPr>
              <a:t>ng</a:t>
            </a:r>
            <a:r>
              <a:rPr lang="en-PH" sz="2800" i="1" dirty="0" smtClean="0">
                <a:solidFill>
                  <a:srgbClr val="C00000"/>
                </a:solidFill>
              </a:rPr>
              <a:t> </a:t>
            </a:r>
            <a:r>
              <a:rPr lang="en-PH" sz="2800" i="1" dirty="0" err="1" smtClean="0">
                <a:solidFill>
                  <a:srgbClr val="C00000"/>
                </a:solidFill>
              </a:rPr>
              <a:t>pagliban</a:t>
            </a:r>
            <a:endParaRPr lang="en-PH" sz="2800" i="1" dirty="0">
              <a:solidFill>
                <a:srgbClr val="C00000"/>
              </a:solidFill>
            </a:endParaRPr>
          </a:p>
          <a:p>
            <a:pPr marL="241300" marR="5080" indent="-228600">
              <a:lnSpc>
                <a:spcPts val="3240"/>
              </a:lnSpc>
              <a:buClr>
                <a:srgbClr val="D67FA4"/>
              </a:buClr>
              <a:buSzPct val="90000"/>
              <a:buFont typeface="Arial"/>
              <a:buChar char="•"/>
              <a:tabLst>
                <a:tab pos="241935" algn="l"/>
              </a:tabLst>
            </a:pPr>
            <a:r>
              <a:rPr lang="en-PH" sz="2800" dirty="0"/>
              <a:t>Same topic </a:t>
            </a:r>
            <a:r>
              <a:rPr lang="en-PH" sz="2800" i="1" dirty="0" err="1" smtClean="0">
                <a:solidFill>
                  <a:srgbClr val="C00000"/>
                </a:solidFill>
              </a:rPr>
              <a:t>Parehong</a:t>
            </a:r>
            <a:r>
              <a:rPr lang="en-PH" sz="2800" i="1" dirty="0" smtClean="0">
                <a:solidFill>
                  <a:srgbClr val="C00000"/>
                </a:solidFill>
              </a:rPr>
              <a:t> </a:t>
            </a:r>
            <a:r>
              <a:rPr lang="en-PH" sz="2800" i="1" dirty="0" err="1" smtClean="0">
                <a:solidFill>
                  <a:srgbClr val="C00000"/>
                </a:solidFill>
              </a:rPr>
              <a:t>paksa</a:t>
            </a:r>
            <a:endParaRPr lang="en-PH" sz="2800" i="1" dirty="0" smtClean="0">
              <a:solidFill>
                <a:srgbClr val="C00000"/>
              </a:solidFill>
            </a:endParaRPr>
          </a:p>
          <a:p>
            <a:pPr marL="241300" marR="5080" indent="-228600">
              <a:lnSpc>
                <a:spcPts val="3240"/>
              </a:lnSpc>
              <a:buClr>
                <a:srgbClr val="D67FA4"/>
              </a:buClr>
              <a:buSzPct val="90000"/>
              <a:buFont typeface="Arial"/>
              <a:buChar char="•"/>
              <a:tabLst>
                <a:tab pos="241935" algn="l"/>
              </a:tabLst>
            </a:pPr>
            <a:r>
              <a:rPr lang="en-PH" sz="2800" dirty="0"/>
              <a:t>No transportation cost </a:t>
            </a:r>
            <a:r>
              <a:rPr lang="en-PH" sz="2800" i="1" dirty="0" err="1" smtClean="0">
                <a:solidFill>
                  <a:srgbClr val="C00000"/>
                </a:solidFill>
              </a:rPr>
              <a:t>Walang</a:t>
            </a:r>
            <a:r>
              <a:rPr lang="en-PH" sz="2800" i="1" dirty="0" smtClean="0">
                <a:solidFill>
                  <a:srgbClr val="C00000"/>
                </a:solidFill>
              </a:rPr>
              <a:t> </a:t>
            </a:r>
            <a:r>
              <a:rPr lang="en-PH" sz="2800" i="1" dirty="0" err="1" smtClean="0">
                <a:solidFill>
                  <a:srgbClr val="C00000"/>
                </a:solidFill>
              </a:rPr>
              <a:t>gastusin</a:t>
            </a:r>
            <a:r>
              <a:rPr lang="en-PH" sz="2800" i="1" dirty="0" smtClean="0">
                <a:solidFill>
                  <a:srgbClr val="C00000"/>
                </a:solidFill>
              </a:rPr>
              <a:t> </a:t>
            </a:r>
            <a:r>
              <a:rPr lang="en-PH" sz="2800" i="1" dirty="0" err="1" smtClean="0">
                <a:solidFill>
                  <a:srgbClr val="C00000"/>
                </a:solidFill>
              </a:rPr>
              <a:t>na</a:t>
            </a:r>
            <a:r>
              <a:rPr lang="en-PH" sz="2800" i="1" dirty="0" smtClean="0">
                <a:solidFill>
                  <a:srgbClr val="C00000"/>
                </a:solidFill>
              </a:rPr>
              <a:t> </a:t>
            </a:r>
            <a:r>
              <a:rPr lang="en-PH" sz="2800" i="1" dirty="0" err="1" smtClean="0">
                <a:solidFill>
                  <a:srgbClr val="C00000"/>
                </a:solidFill>
              </a:rPr>
              <a:t>pamasahe</a:t>
            </a:r>
            <a:endParaRPr lang="en-PH" sz="2800" i="1" dirty="0" smtClean="0">
              <a:solidFill>
                <a:srgbClr val="C00000"/>
              </a:solidFill>
            </a:endParaRPr>
          </a:p>
          <a:p>
            <a:pPr marL="241300" marR="5080" indent="-228600">
              <a:lnSpc>
                <a:spcPts val="3240"/>
              </a:lnSpc>
              <a:buClr>
                <a:srgbClr val="D67FA4"/>
              </a:buClr>
              <a:buSzPct val="90000"/>
              <a:buFont typeface="Arial"/>
              <a:buChar char="•"/>
              <a:tabLst>
                <a:tab pos="241935" algn="l"/>
              </a:tabLst>
            </a:pPr>
            <a:r>
              <a:rPr lang="en-PH" sz="2800" dirty="0"/>
              <a:t>Once a semester </a:t>
            </a:r>
            <a:r>
              <a:rPr lang="en-PH" sz="2800" i="1" dirty="0" err="1" smtClean="0">
                <a:solidFill>
                  <a:srgbClr val="C00000"/>
                </a:solidFill>
              </a:rPr>
              <a:t>Minsan</a:t>
            </a:r>
            <a:r>
              <a:rPr lang="en-PH" sz="2800" i="1" dirty="0" smtClean="0">
                <a:solidFill>
                  <a:srgbClr val="C00000"/>
                </a:solidFill>
              </a:rPr>
              <a:t> </a:t>
            </a:r>
            <a:r>
              <a:rPr lang="en-PH" sz="2800" i="1" dirty="0" err="1" smtClean="0">
                <a:solidFill>
                  <a:srgbClr val="C00000"/>
                </a:solidFill>
              </a:rPr>
              <a:t>lang</a:t>
            </a:r>
            <a:r>
              <a:rPr lang="en-PH" sz="2800" i="1" dirty="0" smtClean="0">
                <a:solidFill>
                  <a:srgbClr val="C00000"/>
                </a:solidFill>
              </a:rPr>
              <a:t> </a:t>
            </a:r>
            <a:r>
              <a:rPr lang="en-PH" sz="2800" i="1" dirty="0" err="1" smtClean="0">
                <a:solidFill>
                  <a:srgbClr val="C00000"/>
                </a:solidFill>
              </a:rPr>
              <a:t>kada</a:t>
            </a:r>
            <a:r>
              <a:rPr lang="en-PH" sz="2800" i="1" dirty="0" smtClean="0">
                <a:solidFill>
                  <a:srgbClr val="C00000"/>
                </a:solidFill>
              </a:rPr>
              <a:t> 6 </a:t>
            </a:r>
            <a:r>
              <a:rPr lang="en-PH" sz="2800" i="1" dirty="0" err="1" smtClean="0">
                <a:solidFill>
                  <a:srgbClr val="C00000"/>
                </a:solidFill>
              </a:rPr>
              <a:t>buwan</a:t>
            </a:r>
            <a:endParaRPr lang="en-PH" sz="2800" i="1" dirty="0" smtClean="0">
              <a:solidFill>
                <a:srgbClr val="C00000"/>
              </a:solidFill>
            </a:endParaRPr>
          </a:p>
        </p:txBody>
      </p:sp>
      <p:sp>
        <p:nvSpPr>
          <p:cNvPr id="8" name="object 2"/>
          <p:cNvSpPr txBox="1">
            <a:spLocks/>
          </p:cNvSpPr>
          <p:nvPr/>
        </p:nvSpPr>
        <p:spPr>
          <a:xfrm>
            <a:off x="4953000" y="3206769"/>
            <a:ext cx="3733800" cy="831831"/>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ts val="7134"/>
              </a:lnSpc>
            </a:pPr>
            <a:r>
              <a:rPr lang="en-PH" spc="-105" dirty="0" smtClean="0"/>
              <a:t>Tardiness</a:t>
            </a:r>
            <a:endParaRPr lang="en-PH" spc="-35" dirty="0"/>
          </a:p>
        </p:txBody>
      </p:sp>
      <p:sp>
        <p:nvSpPr>
          <p:cNvPr id="9" name="object 3"/>
          <p:cNvSpPr txBox="1"/>
          <p:nvPr/>
        </p:nvSpPr>
        <p:spPr>
          <a:xfrm>
            <a:off x="5791200" y="4222204"/>
            <a:ext cx="2681764" cy="2487861"/>
          </a:xfrm>
          <a:prstGeom prst="rect">
            <a:avLst/>
          </a:prstGeom>
        </p:spPr>
        <p:txBody>
          <a:bodyPr vert="horz" wrap="square" lIns="0" tIns="0" rIns="0" bIns="0" rtlCol="0">
            <a:spAutoFit/>
          </a:bodyPr>
          <a:lstStyle/>
          <a:p>
            <a:pPr marL="241300" indent="-228600">
              <a:lnSpc>
                <a:spcPct val="100000"/>
              </a:lnSpc>
              <a:buClr>
                <a:srgbClr val="D67FA4"/>
              </a:buClr>
              <a:buSzPct val="90000"/>
              <a:buFont typeface="Arial"/>
              <a:buChar char="•"/>
              <a:tabLst>
                <a:tab pos="241935" algn="l"/>
              </a:tabLst>
            </a:pPr>
            <a:r>
              <a:rPr sz="3000" spc="-20" dirty="0">
                <a:latin typeface="Cambria"/>
                <a:cs typeface="Cambria"/>
              </a:rPr>
              <a:t>30</a:t>
            </a:r>
            <a:r>
              <a:rPr sz="3000" spc="-90" dirty="0">
                <a:latin typeface="Times New Roman"/>
                <a:cs typeface="Times New Roman"/>
              </a:rPr>
              <a:t> </a:t>
            </a:r>
            <a:r>
              <a:rPr sz="3000" spc="-20" dirty="0">
                <a:latin typeface="Cambria"/>
                <a:cs typeface="Cambria"/>
              </a:rPr>
              <a:t>mi</a:t>
            </a:r>
            <a:r>
              <a:rPr sz="3000" spc="-15" dirty="0">
                <a:latin typeface="Cambria"/>
                <a:cs typeface="Cambria"/>
              </a:rPr>
              <a:t>n</a:t>
            </a:r>
            <a:r>
              <a:rPr sz="3000" spc="-5" dirty="0">
                <a:latin typeface="Cambria"/>
                <a:cs typeface="Cambria"/>
              </a:rPr>
              <a:t>u</a:t>
            </a:r>
            <a:r>
              <a:rPr sz="3000" spc="-20" dirty="0">
                <a:latin typeface="Cambria"/>
                <a:cs typeface="Cambria"/>
              </a:rPr>
              <a:t>t</a:t>
            </a:r>
            <a:r>
              <a:rPr sz="3000" spc="-15" dirty="0">
                <a:latin typeface="Cambria"/>
                <a:cs typeface="Cambria"/>
              </a:rPr>
              <a:t>es</a:t>
            </a:r>
            <a:r>
              <a:rPr sz="3000" spc="-90" dirty="0">
                <a:latin typeface="Times New Roman"/>
                <a:cs typeface="Times New Roman"/>
              </a:rPr>
              <a:t> </a:t>
            </a:r>
            <a:r>
              <a:rPr sz="3000" spc="-20" dirty="0">
                <a:latin typeface="Cambria"/>
                <a:cs typeface="Cambria"/>
              </a:rPr>
              <a:t>=</a:t>
            </a:r>
            <a:r>
              <a:rPr sz="3000" spc="-75" dirty="0">
                <a:latin typeface="Times New Roman"/>
                <a:cs typeface="Times New Roman"/>
              </a:rPr>
              <a:t> </a:t>
            </a:r>
            <a:r>
              <a:rPr sz="3000" dirty="0">
                <a:latin typeface="Cambria"/>
                <a:cs typeface="Cambria"/>
              </a:rPr>
              <a:t>La</a:t>
            </a:r>
            <a:r>
              <a:rPr sz="3000" spc="-20" dirty="0">
                <a:latin typeface="Cambria"/>
                <a:cs typeface="Cambria"/>
              </a:rPr>
              <a:t>t</a:t>
            </a:r>
            <a:r>
              <a:rPr sz="3000" spc="-15" dirty="0">
                <a:latin typeface="Cambria"/>
                <a:cs typeface="Cambria"/>
              </a:rPr>
              <a:t>e</a:t>
            </a:r>
            <a:endParaRPr sz="3000" dirty="0">
              <a:latin typeface="Cambria"/>
              <a:cs typeface="Cambria"/>
            </a:endParaRPr>
          </a:p>
          <a:p>
            <a:pPr marL="241300" indent="-228600">
              <a:lnSpc>
                <a:spcPts val="3570"/>
              </a:lnSpc>
              <a:spcBef>
                <a:spcPts val="1440"/>
              </a:spcBef>
              <a:buClr>
                <a:srgbClr val="D67FA4"/>
              </a:buClr>
              <a:buSzPct val="90000"/>
              <a:buFont typeface="Arial"/>
              <a:buChar char="•"/>
              <a:tabLst>
                <a:tab pos="241935" algn="l"/>
              </a:tabLst>
            </a:pPr>
            <a:r>
              <a:rPr lang="en-PH" sz="3000" spc="-20" dirty="0" smtClean="0">
                <a:latin typeface="Cambria"/>
                <a:cs typeface="Cambria"/>
              </a:rPr>
              <a:t>3</a:t>
            </a:r>
            <a:r>
              <a:rPr sz="3000" spc="-100" dirty="0" smtClean="0">
                <a:latin typeface="Times New Roman"/>
                <a:cs typeface="Times New Roman"/>
              </a:rPr>
              <a:t> </a:t>
            </a:r>
            <a:r>
              <a:rPr sz="3000" spc="-5" dirty="0" err="1" smtClean="0">
                <a:latin typeface="Cambria"/>
                <a:cs typeface="Cambria"/>
              </a:rPr>
              <a:t>la</a:t>
            </a:r>
            <a:r>
              <a:rPr sz="3000" spc="-15" dirty="0" err="1" smtClean="0">
                <a:latin typeface="Cambria"/>
                <a:cs typeface="Cambria"/>
              </a:rPr>
              <a:t>tes</a:t>
            </a:r>
            <a:r>
              <a:rPr lang="en-PH" sz="3000" spc="-15" dirty="0">
                <a:latin typeface="Cambria"/>
                <a:cs typeface="Cambria"/>
              </a:rPr>
              <a:t> </a:t>
            </a:r>
            <a:r>
              <a:rPr lang="en-PH" sz="3000" spc="-15" dirty="0" smtClean="0">
                <a:latin typeface="Cambria"/>
                <a:cs typeface="Cambria"/>
              </a:rPr>
              <a:t>in 6 months</a:t>
            </a:r>
            <a:r>
              <a:rPr sz="3000" spc="-110" dirty="0" smtClean="0">
                <a:latin typeface="Times New Roman"/>
                <a:cs typeface="Times New Roman"/>
              </a:rPr>
              <a:t> </a:t>
            </a:r>
            <a:r>
              <a:rPr sz="3000" spc="-20" dirty="0">
                <a:latin typeface="Cambria"/>
                <a:cs typeface="Cambria"/>
              </a:rPr>
              <a:t>=</a:t>
            </a:r>
            <a:r>
              <a:rPr sz="3000" spc="-90" dirty="0">
                <a:latin typeface="Times New Roman"/>
                <a:cs typeface="Times New Roman"/>
              </a:rPr>
              <a:t> </a:t>
            </a:r>
            <a:r>
              <a:rPr sz="3000" spc="-10" dirty="0">
                <a:latin typeface="Cambria"/>
                <a:cs typeface="Cambria"/>
              </a:rPr>
              <a:t>A</a:t>
            </a:r>
            <a:r>
              <a:rPr sz="3000" spc="-20" dirty="0">
                <a:latin typeface="Cambria"/>
                <a:cs typeface="Cambria"/>
              </a:rPr>
              <a:t>bse</a:t>
            </a:r>
            <a:r>
              <a:rPr sz="3000" spc="-15" dirty="0">
                <a:latin typeface="Cambria"/>
                <a:cs typeface="Cambria"/>
              </a:rPr>
              <a:t>n</a:t>
            </a:r>
            <a:r>
              <a:rPr sz="3000" dirty="0">
                <a:latin typeface="Cambria"/>
                <a:cs typeface="Cambria"/>
              </a:rPr>
              <a:t>t</a:t>
            </a:r>
          </a:p>
        </p:txBody>
      </p:sp>
      <p:sp>
        <p:nvSpPr>
          <p:cNvPr id="3" name="Slide Number Placeholder 2"/>
          <p:cNvSpPr>
            <a:spLocks noGrp="1"/>
          </p:cNvSpPr>
          <p:nvPr>
            <p:ph type="sldNum" sz="quarter" idx="12"/>
          </p:nvPr>
        </p:nvSpPr>
        <p:spPr/>
        <p:txBody>
          <a:bodyPr/>
          <a:lstStyle/>
          <a:p>
            <a:fld id="{55F2A61E-48FD-4F96-85A2-4E092D9FE7A4}" type="slidenum">
              <a:rPr lang="en-US" smtClean="0"/>
              <a:t>15</a:t>
            </a:fld>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63784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90885"/>
            <a:ext cx="8229600" cy="910506"/>
          </a:xfrm>
          <a:prstGeom prst="rect">
            <a:avLst/>
          </a:prstGeom>
        </p:spPr>
        <p:txBody>
          <a:bodyPr vert="horz" wrap="square" lIns="0" tIns="0" rIns="0" bIns="0" rtlCol="0">
            <a:spAutoFit/>
          </a:bodyPr>
          <a:lstStyle/>
          <a:p>
            <a:pPr marL="12700">
              <a:lnSpc>
                <a:spcPts val="7134"/>
              </a:lnSpc>
            </a:pPr>
            <a:r>
              <a:rPr spc="-145" dirty="0"/>
              <a:t>P</a:t>
            </a:r>
            <a:r>
              <a:rPr spc="-35" dirty="0"/>
              <a:t>ostponement</a:t>
            </a:r>
          </a:p>
        </p:txBody>
      </p:sp>
      <p:sp>
        <p:nvSpPr>
          <p:cNvPr id="3" name="object 3"/>
          <p:cNvSpPr txBox="1"/>
          <p:nvPr/>
        </p:nvSpPr>
        <p:spPr>
          <a:xfrm>
            <a:off x="533400" y="1593691"/>
            <a:ext cx="3468053" cy="4349909"/>
          </a:xfrm>
          <a:prstGeom prst="rect">
            <a:avLst/>
          </a:prstGeom>
        </p:spPr>
        <p:txBody>
          <a:bodyPr vert="horz" wrap="square" lIns="0" tIns="0" rIns="0" bIns="0" rtlCol="0">
            <a:spAutoFit/>
          </a:bodyPr>
          <a:lstStyle/>
          <a:p>
            <a:pPr marL="12700">
              <a:lnSpc>
                <a:spcPct val="100000"/>
              </a:lnSpc>
              <a:buClr>
                <a:srgbClr val="D67FA4"/>
              </a:buClr>
              <a:buSzPct val="90000"/>
              <a:tabLst>
                <a:tab pos="241935" algn="l"/>
              </a:tabLst>
            </a:pPr>
            <a:r>
              <a:rPr lang="en-US" sz="3200" i="1" spc="-145" dirty="0" err="1">
                <a:solidFill>
                  <a:srgbClr val="C00000"/>
                </a:solidFill>
                <a:latin typeface="Arial" pitchFamily="34" charset="0"/>
                <a:cs typeface="Arial" pitchFamily="34" charset="0"/>
              </a:rPr>
              <a:t>Kailan</a:t>
            </a:r>
            <a:r>
              <a:rPr lang="en-US" sz="3200" i="1" spc="-145" dirty="0">
                <a:solidFill>
                  <a:srgbClr val="C00000"/>
                </a:solidFill>
                <a:latin typeface="Arial" pitchFamily="34" charset="0"/>
                <a:cs typeface="Arial" pitchFamily="34" charset="0"/>
              </a:rPr>
              <a:t> </a:t>
            </a:r>
            <a:r>
              <a:rPr lang="en-US" sz="3200" i="1" spc="-145" dirty="0" err="1" smtClean="0">
                <a:solidFill>
                  <a:srgbClr val="C00000"/>
                </a:solidFill>
                <a:latin typeface="Arial" pitchFamily="34" charset="0"/>
                <a:cs typeface="Arial" pitchFamily="34" charset="0"/>
              </a:rPr>
              <a:t>lang</a:t>
            </a:r>
            <a:r>
              <a:rPr lang="en-US" sz="3200" i="1" spc="-145" dirty="0" smtClean="0">
                <a:solidFill>
                  <a:srgbClr val="C00000"/>
                </a:solidFill>
                <a:latin typeface="Arial" pitchFamily="34" charset="0"/>
                <a:cs typeface="Arial" pitchFamily="34" charset="0"/>
              </a:rPr>
              <a:t> </a:t>
            </a:r>
            <a:r>
              <a:rPr lang="en-US" sz="3200" i="1" spc="-145" dirty="0" err="1" smtClean="0">
                <a:solidFill>
                  <a:srgbClr val="C00000"/>
                </a:solidFill>
                <a:latin typeface="Arial" pitchFamily="34" charset="0"/>
                <a:cs typeface="Arial" pitchFamily="34" charset="0"/>
              </a:rPr>
              <a:t>pwedeng</a:t>
            </a:r>
            <a:r>
              <a:rPr lang="en-US" sz="3200" i="1" spc="-145" dirty="0" smtClean="0">
                <a:solidFill>
                  <a:srgbClr val="C00000"/>
                </a:solidFill>
                <a:latin typeface="Arial" pitchFamily="34" charset="0"/>
                <a:cs typeface="Arial" pitchFamily="34" charset="0"/>
              </a:rPr>
              <a:t> </a:t>
            </a:r>
            <a:r>
              <a:rPr lang="en-US" sz="3200" i="1" spc="-145" dirty="0" err="1">
                <a:solidFill>
                  <a:srgbClr val="C00000"/>
                </a:solidFill>
                <a:latin typeface="Arial" pitchFamily="34" charset="0"/>
                <a:cs typeface="Arial" pitchFamily="34" charset="0"/>
              </a:rPr>
              <a:t>maipagliban</a:t>
            </a:r>
            <a:r>
              <a:rPr lang="en-US" sz="3200" i="1" spc="-145" dirty="0">
                <a:solidFill>
                  <a:srgbClr val="C00000"/>
                </a:solidFill>
                <a:latin typeface="Arial" pitchFamily="34" charset="0"/>
                <a:cs typeface="Arial" pitchFamily="34" charset="0"/>
              </a:rPr>
              <a:t>  </a:t>
            </a:r>
            <a:r>
              <a:rPr lang="en-US" sz="3200" i="1" spc="-145" dirty="0" err="1">
                <a:solidFill>
                  <a:srgbClr val="C00000"/>
                </a:solidFill>
                <a:latin typeface="Arial" pitchFamily="34" charset="0"/>
                <a:cs typeface="Arial" pitchFamily="34" charset="0"/>
              </a:rPr>
              <a:t>ang</a:t>
            </a:r>
            <a:r>
              <a:rPr lang="en-US" sz="3200" i="1" spc="-145" dirty="0">
                <a:solidFill>
                  <a:srgbClr val="C00000"/>
                </a:solidFill>
                <a:latin typeface="Arial" pitchFamily="34" charset="0"/>
                <a:cs typeface="Arial" pitchFamily="34" charset="0"/>
              </a:rPr>
              <a:t> FDS</a:t>
            </a:r>
            <a:r>
              <a:rPr lang="en-US" sz="3200" i="1" spc="-145" dirty="0" smtClean="0">
                <a:solidFill>
                  <a:srgbClr val="C00000"/>
                </a:solidFill>
                <a:latin typeface="Arial" pitchFamily="34" charset="0"/>
                <a:cs typeface="Arial" pitchFamily="34" charset="0"/>
              </a:rPr>
              <a:t>?</a:t>
            </a:r>
          </a:p>
          <a:p>
            <a:pPr marL="241300" indent="-228600">
              <a:buClr>
                <a:srgbClr val="D67FA4"/>
              </a:buClr>
              <a:buSzPct val="90000"/>
              <a:buFont typeface="Arial"/>
              <a:buChar char="•"/>
              <a:tabLst>
                <a:tab pos="241935" algn="l"/>
              </a:tabLst>
            </a:pPr>
            <a:r>
              <a:rPr sz="3000" spc="-20" dirty="0" smtClean="0">
                <a:latin typeface="Arial" pitchFamily="34" charset="0"/>
                <a:cs typeface="Arial" pitchFamily="34" charset="0"/>
              </a:rPr>
              <a:t>Di</a:t>
            </a:r>
            <a:r>
              <a:rPr sz="3000" spc="-15" dirty="0" smtClean="0">
                <a:latin typeface="Arial" pitchFamily="34" charset="0"/>
                <a:cs typeface="Arial" pitchFamily="34" charset="0"/>
              </a:rPr>
              <a:t>s</a:t>
            </a:r>
            <a:r>
              <a:rPr sz="3000" spc="-30" dirty="0" smtClean="0">
                <a:latin typeface="Arial" pitchFamily="34" charset="0"/>
                <a:cs typeface="Arial" pitchFamily="34" charset="0"/>
              </a:rPr>
              <a:t>r</a:t>
            </a:r>
            <a:r>
              <a:rPr sz="3000" spc="-5" dirty="0" smtClean="0">
                <a:latin typeface="Arial" pitchFamily="34" charset="0"/>
                <a:cs typeface="Arial" pitchFamily="34" charset="0"/>
              </a:rPr>
              <a:t>up</a:t>
            </a:r>
            <a:r>
              <a:rPr sz="3000" spc="5" dirty="0" smtClean="0">
                <a:latin typeface="Arial" pitchFamily="34" charset="0"/>
                <a:cs typeface="Arial" pitchFamily="34" charset="0"/>
              </a:rPr>
              <a:t>t</a:t>
            </a:r>
            <a:r>
              <a:rPr sz="3000" spc="-15" dirty="0" smtClean="0">
                <a:latin typeface="Arial" pitchFamily="34" charset="0"/>
                <a:cs typeface="Arial" pitchFamily="34" charset="0"/>
              </a:rPr>
              <a:t>ion</a:t>
            </a:r>
            <a:r>
              <a:rPr sz="3000" spc="-75" dirty="0" smtClean="0">
                <a:latin typeface="Arial" pitchFamily="34" charset="0"/>
                <a:cs typeface="Arial" pitchFamily="34" charset="0"/>
              </a:rPr>
              <a:t> </a:t>
            </a:r>
            <a:r>
              <a:rPr sz="3000" spc="-15" dirty="0">
                <a:latin typeface="Arial" pitchFamily="34" charset="0"/>
                <a:cs typeface="Arial" pitchFamily="34" charset="0"/>
              </a:rPr>
              <a:t>of</a:t>
            </a:r>
            <a:r>
              <a:rPr sz="3000" spc="-90" dirty="0">
                <a:latin typeface="Arial" pitchFamily="34" charset="0"/>
                <a:cs typeface="Arial" pitchFamily="34" charset="0"/>
              </a:rPr>
              <a:t> </a:t>
            </a:r>
            <a:r>
              <a:rPr sz="3000" spc="5" dirty="0">
                <a:latin typeface="Arial" pitchFamily="34" charset="0"/>
                <a:cs typeface="Arial" pitchFamily="34" charset="0"/>
              </a:rPr>
              <a:t>l</a:t>
            </a:r>
            <a:r>
              <a:rPr sz="3000" dirty="0">
                <a:latin typeface="Arial" pitchFamily="34" charset="0"/>
                <a:cs typeface="Arial" pitchFamily="34" charset="0"/>
              </a:rPr>
              <a:t>ocal</a:t>
            </a:r>
            <a:r>
              <a:rPr sz="3000" spc="-100" dirty="0">
                <a:latin typeface="Arial" pitchFamily="34" charset="0"/>
                <a:cs typeface="Arial" pitchFamily="34" charset="0"/>
              </a:rPr>
              <a:t> </a:t>
            </a:r>
            <a:r>
              <a:rPr sz="3000" spc="-20" dirty="0">
                <a:latin typeface="Arial" pitchFamily="34" charset="0"/>
                <a:cs typeface="Arial" pitchFamily="34" charset="0"/>
              </a:rPr>
              <a:t>peace</a:t>
            </a:r>
            <a:r>
              <a:rPr sz="3000" spc="-15" dirty="0">
                <a:latin typeface="Arial" pitchFamily="34" charset="0"/>
                <a:cs typeface="Arial" pitchFamily="34" charset="0"/>
              </a:rPr>
              <a:t> </a:t>
            </a:r>
            <a:r>
              <a:rPr sz="3000" spc="-5" dirty="0">
                <a:latin typeface="Arial" pitchFamily="34" charset="0"/>
                <a:cs typeface="Arial" pitchFamily="34" charset="0"/>
              </a:rPr>
              <a:t>a</a:t>
            </a:r>
            <a:r>
              <a:rPr sz="3000" spc="5" dirty="0">
                <a:latin typeface="Arial" pitchFamily="34" charset="0"/>
                <a:cs typeface="Arial" pitchFamily="34" charset="0"/>
              </a:rPr>
              <a:t>n</a:t>
            </a:r>
            <a:r>
              <a:rPr sz="3000" spc="-20" dirty="0">
                <a:latin typeface="Arial" pitchFamily="34" charset="0"/>
                <a:cs typeface="Arial" pitchFamily="34" charset="0"/>
              </a:rPr>
              <a:t>d</a:t>
            </a:r>
            <a:r>
              <a:rPr sz="3000" spc="-90" dirty="0">
                <a:latin typeface="Arial" pitchFamily="34" charset="0"/>
                <a:cs typeface="Arial" pitchFamily="34" charset="0"/>
              </a:rPr>
              <a:t> </a:t>
            </a:r>
            <a:r>
              <a:rPr sz="3000" spc="-30" dirty="0" smtClean="0">
                <a:latin typeface="Arial" pitchFamily="34" charset="0"/>
                <a:cs typeface="Arial" pitchFamily="34" charset="0"/>
              </a:rPr>
              <a:t>s</a:t>
            </a:r>
            <a:r>
              <a:rPr sz="3000" spc="-15" dirty="0" smtClean="0">
                <a:latin typeface="Arial" pitchFamily="34" charset="0"/>
                <a:cs typeface="Arial" pitchFamily="34" charset="0"/>
              </a:rPr>
              <a:t>ecurity</a:t>
            </a:r>
            <a:r>
              <a:rPr lang="en-PH" sz="3000" spc="-15" dirty="0" smtClean="0">
                <a:latin typeface="Arial" pitchFamily="34" charset="0"/>
                <a:cs typeface="Arial" pitchFamily="34" charset="0"/>
              </a:rPr>
              <a:t> </a:t>
            </a:r>
            <a:r>
              <a:rPr lang="en-PH" sz="3000" i="1" spc="-15" dirty="0" err="1" smtClean="0">
                <a:solidFill>
                  <a:srgbClr val="C00000"/>
                </a:solidFill>
                <a:latin typeface="Arial" pitchFamily="34" charset="0"/>
                <a:cs typeface="Arial" pitchFamily="34" charset="0"/>
              </a:rPr>
              <a:t>Kaguluhan</a:t>
            </a:r>
            <a:endParaRPr sz="3000" i="1" dirty="0">
              <a:solidFill>
                <a:srgbClr val="C00000"/>
              </a:solidFill>
              <a:latin typeface="Arial" pitchFamily="34" charset="0"/>
              <a:cs typeface="Arial" pitchFamily="34" charset="0"/>
            </a:endParaRPr>
          </a:p>
          <a:p>
            <a:pPr marL="104140" indent="-228600">
              <a:lnSpc>
                <a:spcPts val="3570"/>
              </a:lnSpc>
              <a:spcBef>
                <a:spcPts val="795"/>
              </a:spcBef>
              <a:buClr>
                <a:srgbClr val="D67FA4"/>
              </a:buClr>
              <a:buSzPct val="90000"/>
              <a:buFont typeface="Arial"/>
              <a:buChar char="•"/>
              <a:tabLst>
                <a:tab pos="561975" algn="l"/>
              </a:tabLst>
            </a:pPr>
            <a:r>
              <a:rPr sz="3000" spc="-20" dirty="0">
                <a:latin typeface="Arial" pitchFamily="34" charset="0"/>
                <a:cs typeface="Arial" pitchFamily="34" charset="0"/>
              </a:rPr>
              <a:t>Di</a:t>
            </a:r>
            <a:r>
              <a:rPr sz="3000" spc="-15" dirty="0">
                <a:latin typeface="Arial" pitchFamily="34" charset="0"/>
                <a:cs typeface="Arial" pitchFamily="34" charset="0"/>
              </a:rPr>
              <a:t>sa</a:t>
            </a:r>
            <a:r>
              <a:rPr sz="3000" spc="-25" dirty="0">
                <a:latin typeface="Arial" pitchFamily="34" charset="0"/>
                <a:cs typeface="Arial" pitchFamily="34" charset="0"/>
              </a:rPr>
              <a:t>s</a:t>
            </a:r>
            <a:r>
              <a:rPr sz="3000" spc="-20" dirty="0">
                <a:latin typeface="Arial" pitchFamily="34" charset="0"/>
                <a:cs typeface="Arial" pitchFamily="34" charset="0"/>
              </a:rPr>
              <a:t>t</a:t>
            </a:r>
            <a:r>
              <a:rPr sz="3000" spc="-15" dirty="0">
                <a:latin typeface="Arial" pitchFamily="34" charset="0"/>
                <a:cs typeface="Arial" pitchFamily="34" charset="0"/>
              </a:rPr>
              <a:t>er</a:t>
            </a:r>
            <a:r>
              <a:rPr sz="3000" spc="-90" dirty="0">
                <a:latin typeface="Arial" pitchFamily="34" charset="0"/>
                <a:cs typeface="Arial" pitchFamily="34" charset="0"/>
              </a:rPr>
              <a:t> </a:t>
            </a:r>
            <a:r>
              <a:rPr sz="3000" spc="-15" dirty="0">
                <a:latin typeface="Arial" pitchFamily="34" charset="0"/>
                <a:cs typeface="Arial" pitchFamily="34" charset="0"/>
              </a:rPr>
              <a:t>(th</a:t>
            </a:r>
            <a:r>
              <a:rPr sz="3000" spc="-70" dirty="0">
                <a:latin typeface="Arial" pitchFamily="34" charset="0"/>
                <a:cs typeface="Arial" pitchFamily="34" charset="0"/>
              </a:rPr>
              <a:t>r</a:t>
            </a:r>
            <a:r>
              <a:rPr sz="3000" dirty="0">
                <a:latin typeface="Arial" pitchFamily="34" charset="0"/>
                <a:cs typeface="Arial" pitchFamily="34" charset="0"/>
              </a:rPr>
              <a:t>eat</a:t>
            </a:r>
            <a:r>
              <a:rPr sz="3000" spc="-85" dirty="0">
                <a:latin typeface="Arial" pitchFamily="34" charset="0"/>
                <a:cs typeface="Arial" pitchFamily="34" charset="0"/>
              </a:rPr>
              <a:t> </a:t>
            </a:r>
            <a:r>
              <a:rPr sz="3000" spc="-20" dirty="0">
                <a:latin typeface="Arial" pitchFamily="34" charset="0"/>
                <a:cs typeface="Arial" pitchFamily="34" charset="0"/>
              </a:rPr>
              <a:t>to</a:t>
            </a:r>
            <a:r>
              <a:rPr sz="3000" spc="-110" dirty="0">
                <a:latin typeface="Arial" pitchFamily="34" charset="0"/>
                <a:cs typeface="Arial" pitchFamily="34" charset="0"/>
              </a:rPr>
              <a:t> </a:t>
            </a:r>
            <a:r>
              <a:rPr sz="3000" spc="-5" dirty="0">
                <a:latin typeface="Arial" pitchFamily="34" charset="0"/>
                <a:cs typeface="Arial" pitchFamily="34" charset="0"/>
              </a:rPr>
              <a:t>li</a:t>
            </a:r>
            <a:r>
              <a:rPr sz="3000" spc="-35" dirty="0">
                <a:latin typeface="Arial" pitchFamily="34" charset="0"/>
                <a:cs typeface="Arial" pitchFamily="34" charset="0"/>
              </a:rPr>
              <a:t>f</a:t>
            </a:r>
            <a:r>
              <a:rPr sz="3000" spc="-15" dirty="0">
                <a:latin typeface="Arial" pitchFamily="34" charset="0"/>
                <a:cs typeface="Arial" pitchFamily="34" charset="0"/>
              </a:rPr>
              <a:t>e</a:t>
            </a:r>
            <a:r>
              <a:rPr sz="3000" spc="-15" dirty="0" smtClean="0">
                <a:latin typeface="Arial" pitchFamily="34" charset="0"/>
                <a:cs typeface="Arial" pitchFamily="34" charset="0"/>
              </a:rPr>
              <a:t>)</a:t>
            </a:r>
            <a:r>
              <a:rPr lang="en-PH" sz="3000" spc="-15" dirty="0" smtClean="0">
                <a:latin typeface="Arial" pitchFamily="34" charset="0"/>
                <a:cs typeface="Arial" pitchFamily="34" charset="0"/>
              </a:rPr>
              <a:t> </a:t>
            </a:r>
            <a:r>
              <a:rPr lang="en-PH" sz="3000" i="1" spc="-15" dirty="0" err="1" smtClean="0">
                <a:solidFill>
                  <a:srgbClr val="C00000"/>
                </a:solidFill>
                <a:latin typeface="Arial" pitchFamily="34" charset="0"/>
                <a:cs typeface="Arial" pitchFamily="34" charset="0"/>
              </a:rPr>
              <a:t>Sakuna</a:t>
            </a:r>
            <a:r>
              <a:rPr lang="en-PH" sz="3000" i="1" spc="-15" dirty="0" smtClean="0">
                <a:solidFill>
                  <a:srgbClr val="C00000"/>
                </a:solidFill>
                <a:latin typeface="Arial" pitchFamily="34" charset="0"/>
                <a:cs typeface="Arial" pitchFamily="34" charset="0"/>
              </a:rPr>
              <a:t>, </a:t>
            </a:r>
            <a:r>
              <a:rPr lang="en-PH" sz="3000" i="1" spc="-15" dirty="0" err="1" smtClean="0">
                <a:solidFill>
                  <a:srgbClr val="C00000"/>
                </a:solidFill>
                <a:latin typeface="Arial" pitchFamily="34" charset="0"/>
                <a:cs typeface="Arial" pitchFamily="34" charset="0"/>
              </a:rPr>
              <a:t>panganib</a:t>
            </a:r>
            <a:endParaRPr sz="3000" i="1" dirty="0">
              <a:solidFill>
                <a:srgbClr val="C00000"/>
              </a:solidFill>
              <a:latin typeface="Arial" pitchFamily="34" charset="0"/>
              <a:cs typeface="Arial" pitchFamily="34" charset="0"/>
            </a:endParaRPr>
          </a:p>
        </p:txBody>
      </p:sp>
      <p:sp>
        <p:nvSpPr>
          <p:cNvPr id="5" name="object 5"/>
          <p:cNvSpPr/>
          <p:nvPr/>
        </p:nvSpPr>
        <p:spPr>
          <a:xfrm>
            <a:off x="4343401" y="1340093"/>
            <a:ext cx="4485132" cy="4698095"/>
          </a:xfrm>
          <a:prstGeom prst="rect">
            <a:avLst/>
          </a:prstGeom>
          <a:blipFill>
            <a:blip r:embed="rId3" cstate="print"/>
            <a:stretch>
              <a:fillRect/>
            </a:stretch>
          </a:blipFill>
        </p:spPr>
        <p:txBody>
          <a:bodyPr wrap="square" lIns="0" tIns="0" rIns="0" bIns="0" rtlCol="0"/>
          <a:lstStyle/>
          <a:p>
            <a:endParaRPr/>
          </a:p>
        </p:txBody>
      </p:sp>
      <p:sp>
        <p:nvSpPr>
          <p:cNvPr id="4" name="Slide Number Placeholder 3"/>
          <p:cNvSpPr>
            <a:spLocks noGrp="1"/>
          </p:cNvSpPr>
          <p:nvPr>
            <p:ph type="sldNum" sz="quarter" idx="12"/>
          </p:nvPr>
        </p:nvSpPr>
        <p:spPr/>
        <p:txBody>
          <a:bodyPr/>
          <a:lstStyle/>
          <a:p>
            <a:fld id="{55F2A61E-48FD-4F96-85A2-4E092D9FE7A4}" type="slidenum">
              <a:rPr lang="en-US" smtClean="0"/>
              <a:t>16</a:t>
            </a:fld>
            <a:endParaRPr lang="en-US"/>
          </a:p>
        </p:txBody>
      </p:sp>
      <p:sp>
        <p:nvSpPr>
          <p:cNvPr id="6" name="Date Placeholder 5"/>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33467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066800"/>
            <a:ext cx="8089286" cy="923330"/>
          </a:xfrm>
          <a:prstGeom prst="rect">
            <a:avLst/>
          </a:prstGeom>
        </p:spPr>
        <p:txBody>
          <a:bodyPr vert="horz" wrap="square" lIns="0" tIns="0" rIns="0" bIns="0" rtlCol="0">
            <a:spAutoFit/>
          </a:bodyPr>
          <a:lstStyle/>
          <a:p>
            <a:pPr marL="241300" indent="-228600">
              <a:lnSpc>
                <a:spcPct val="100000"/>
              </a:lnSpc>
              <a:buClr>
                <a:srgbClr val="D67FA4"/>
              </a:buClr>
              <a:buSzPct val="90000"/>
              <a:buFont typeface="Arial"/>
              <a:buChar char="•"/>
              <a:tabLst>
                <a:tab pos="241935" algn="l"/>
              </a:tabLst>
            </a:pPr>
            <a:r>
              <a:rPr sz="3000" spc="-20" dirty="0">
                <a:latin typeface="Arial" pitchFamily="34" charset="0"/>
                <a:cs typeface="Arial" pitchFamily="34" charset="0"/>
              </a:rPr>
              <a:t>No</a:t>
            </a:r>
            <a:r>
              <a:rPr sz="3000" spc="-95" dirty="0">
                <a:latin typeface="Arial" pitchFamily="34" charset="0"/>
                <a:cs typeface="Arial" pitchFamily="34" charset="0"/>
              </a:rPr>
              <a:t> </a:t>
            </a:r>
            <a:r>
              <a:rPr sz="3000" dirty="0" smtClean="0">
                <a:latin typeface="Arial" pitchFamily="34" charset="0"/>
                <a:cs typeface="Arial" pitchFamily="34" charset="0"/>
              </a:rPr>
              <a:t>clus</a:t>
            </a:r>
            <a:r>
              <a:rPr sz="3000" spc="-35" dirty="0" smtClean="0">
                <a:latin typeface="Arial" pitchFamily="34" charset="0"/>
                <a:cs typeface="Arial" pitchFamily="34" charset="0"/>
              </a:rPr>
              <a:t>t</a:t>
            </a:r>
            <a:r>
              <a:rPr sz="3000" spc="-15" dirty="0" smtClean="0">
                <a:latin typeface="Arial" pitchFamily="34" charset="0"/>
                <a:cs typeface="Arial" pitchFamily="34" charset="0"/>
              </a:rPr>
              <a:t>er</a:t>
            </a:r>
            <a:r>
              <a:rPr sz="3000" spc="-20" dirty="0" smtClean="0">
                <a:latin typeface="Arial" pitchFamily="34" charset="0"/>
                <a:cs typeface="Arial" pitchFamily="34" charset="0"/>
              </a:rPr>
              <a:t>i</a:t>
            </a:r>
            <a:r>
              <a:rPr sz="3000" spc="-5" dirty="0" smtClean="0">
                <a:latin typeface="Arial" pitchFamily="34" charset="0"/>
                <a:cs typeface="Arial" pitchFamily="34" charset="0"/>
              </a:rPr>
              <a:t>ng</a:t>
            </a:r>
            <a:r>
              <a:rPr lang="en-PH" sz="3000" spc="-5" dirty="0" smtClean="0">
                <a:latin typeface="Arial" pitchFamily="34" charset="0"/>
                <a:cs typeface="Arial" pitchFamily="34" charset="0"/>
              </a:rPr>
              <a:t> </a:t>
            </a:r>
            <a:r>
              <a:rPr lang="en-PH" sz="3000" i="1" spc="-5" dirty="0" smtClean="0">
                <a:solidFill>
                  <a:srgbClr val="C00000"/>
                </a:solidFill>
                <a:latin typeface="Arial" pitchFamily="34" charset="0"/>
                <a:cs typeface="Arial" pitchFamily="34" charset="0"/>
              </a:rPr>
              <a:t>Hindi </a:t>
            </a:r>
            <a:r>
              <a:rPr lang="en-PH" sz="3000" i="1" spc="-5" dirty="0" err="1" smtClean="0">
                <a:solidFill>
                  <a:srgbClr val="C00000"/>
                </a:solidFill>
                <a:latin typeface="Arial" pitchFamily="34" charset="0"/>
                <a:cs typeface="Arial" pitchFamily="34" charset="0"/>
              </a:rPr>
              <a:t>pwedeng</a:t>
            </a:r>
            <a:r>
              <a:rPr lang="en-PH" sz="3000" i="1" spc="-5" dirty="0" smtClean="0">
                <a:solidFill>
                  <a:srgbClr val="C00000"/>
                </a:solidFill>
                <a:latin typeface="Arial" pitchFamily="34" charset="0"/>
                <a:cs typeface="Arial" pitchFamily="34" charset="0"/>
              </a:rPr>
              <a:t> </a:t>
            </a:r>
            <a:r>
              <a:rPr lang="en-PH" sz="3000" i="1" spc="-5" dirty="0" err="1" smtClean="0">
                <a:solidFill>
                  <a:srgbClr val="C00000"/>
                </a:solidFill>
                <a:latin typeface="Arial" pitchFamily="34" charset="0"/>
                <a:cs typeface="Arial" pitchFamily="34" charset="0"/>
              </a:rPr>
              <a:t>ipagsama</a:t>
            </a:r>
            <a:r>
              <a:rPr lang="en-PH" sz="3000" i="1" spc="-5" dirty="0" smtClean="0">
                <a:solidFill>
                  <a:srgbClr val="C00000"/>
                </a:solidFill>
                <a:latin typeface="Arial" pitchFamily="34" charset="0"/>
                <a:cs typeface="Arial" pitchFamily="34" charset="0"/>
              </a:rPr>
              <a:t> </a:t>
            </a:r>
            <a:r>
              <a:rPr lang="en-PH" sz="3000" i="1" spc="-5" dirty="0" err="1" smtClean="0">
                <a:solidFill>
                  <a:srgbClr val="C00000"/>
                </a:solidFill>
                <a:latin typeface="Arial" pitchFamily="34" charset="0"/>
                <a:cs typeface="Arial" pitchFamily="34" charset="0"/>
              </a:rPr>
              <a:t>sa</a:t>
            </a:r>
            <a:r>
              <a:rPr lang="en-PH" sz="3000" i="1" spc="-5" dirty="0" smtClean="0">
                <a:solidFill>
                  <a:srgbClr val="C00000"/>
                </a:solidFill>
                <a:latin typeface="Arial" pitchFamily="34" charset="0"/>
                <a:cs typeface="Arial" pitchFamily="34" charset="0"/>
              </a:rPr>
              <a:t> FDS </a:t>
            </a:r>
            <a:r>
              <a:rPr lang="en-PH" sz="3000" i="1" spc="-5" dirty="0" err="1" smtClean="0">
                <a:solidFill>
                  <a:srgbClr val="C00000"/>
                </a:solidFill>
                <a:latin typeface="Arial" pitchFamily="34" charset="0"/>
                <a:cs typeface="Arial" pitchFamily="34" charset="0"/>
              </a:rPr>
              <a:t>ang</a:t>
            </a:r>
            <a:r>
              <a:rPr lang="en-PH" sz="3000" i="1" spc="-5" dirty="0" smtClean="0">
                <a:solidFill>
                  <a:srgbClr val="C00000"/>
                </a:solidFill>
                <a:latin typeface="Arial" pitchFamily="34" charset="0"/>
                <a:cs typeface="Arial" pitchFamily="34" charset="0"/>
              </a:rPr>
              <a:t> </a:t>
            </a:r>
            <a:r>
              <a:rPr lang="en-PH" sz="3000" i="1" spc="-5" dirty="0" err="1" smtClean="0">
                <a:solidFill>
                  <a:srgbClr val="C00000"/>
                </a:solidFill>
                <a:latin typeface="Arial" pitchFamily="34" charset="0"/>
                <a:cs typeface="Arial" pitchFamily="34" charset="0"/>
              </a:rPr>
              <a:t>iba-ibang</a:t>
            </a:r>
            <a:r>
              <a:rPr lang="en-PH" sz="3000" i="1" spc="-5" dirty="0" smtClean="0">
                <a:solidFill>
                  <a:srgbClr val="C00000"/>
                </a:solidFill>
                <a:latin typeface="Arial" pitchFamily="34" charset="0"/>
                <a:cs typeface="Arial" pitchFamily="34" charset="0"/>
              </a:rPr>
              <a:t> </a:t>
            </a:r>
            <a:r>
              <a:rPr lang="en-PH" sz="3000" i="1" spc="-5" dirty="0" err="1" smtClean="0">
                <a:solidFill>
                  <a:srgbClr val="C00000"/>
                </a:solidFill>
                <a:latin typeface="Arial" pitchFamily="34" charset="0"/>
                <a:cs typeface="Arial" pitchFamily="34" charset="0"/>
              </a:rPr>
              <a:t>grupo</a:t>
            </a:r>
            <a:endParaRPr sz="3000" i="1" dirty="0">
              <a:solidFill>
                <a:srgbClr val="C00000"/>
              </a:solidFill>
              <a:latin typeface="Arial" pitchFamily="34" charset="0"/>
              <a:cs typeface="Arial" pitchFamily="34" charset="0"/>
            </a:endParaRPr>
          </a:p>
        </p:txBody>
      </p:sp>
      <p:sp>
        <p:nvSpPr>
          <p:cNvPr id="3" name="object 3"/>
          <p:cNvSpPr txBox="1">
            <a:spLocks noGrp="1"/>
          </p:cNvSpPr>
          <p:nvPr>
            <p:ph type="title"/>
          </p:nvPr>
        </p:nvSpPr>
        <p:spPr>
          <a:xfrm>
            <a:off x="457200" y="228600"/>
            <a:ext cx="8229600" cy="677108"/>
          </a:xfrm>
          <a:prstGeom prst="rect">
            <a:avLst/>
          </a:prstGeom>
        </p:spPr>
        <p:txBody>
          <a:bodyPr vert="horz" wrap="square" lIns="0" tIns="0" rIns="0" bIns="0" rtlCol="0">
            <a:spAutoFit/>
          </a:bodyPr>
          <a:lstStyle/>
          <a:p>
            <a:pPr marL="12700">
              <a:lnSpc>
                <a:spcPct val="100000"/>
              </a:lnSpc>
            </a:pPr>
            <a:r>
              <a:rPr lang="en-US" dirty="0" smtClean="0"/>
              <a:t>No </a:t>
            </a:r>
            <a:r>
              <a:rPr dirty="0" smtClean="0"/>
              <a:t>Clus</a:t>
            </a:r>
            <a:r>
              <a:rPr spc="-50" dirty="0" smtClean="0"/>
              <a:t>t</a:t>
            </a:r>
            <a:r>
              <a:rPr spc="-30" dirty="0" smtClean="0"/>
              <a:t>ering</a:t>
            </a:r>
            <a:r>
              <a:rPr spc="-190" dirty="0" smtClean="0">
                <a:latin typeface="Times New Roman"/>
                <a:cs typeface="Times New Roman"/>
              </a:rPr>
              <a:t> </a:t>
            </a:r>
            <a:r>
              <a:rPr spc="-25" dirty="0"/>
              <a:t>of</a:t>
            </a:r>
            <a:r>
              <a:rPr spc="-180" dirty="0">
                <a:latin typeface="Times New Roman"/>
                <a:cs typeface="Times New Roman"/>
              </a:rPr>
              <a:t> </a:t>
            </a:r>
            <a:r>
              <a:rPr spc="-35" dirty="0"/>
              <a:t>Ses</a:t>
            </a:r>
            <a:r>
              <a:rPr spc="-15" dirty="0"/>
              <a:t>s</a:t>
            </a:r>
            <a:r>
              <a:rPr spc="-30" dirty="0"/>
              <a:t>ion</a:t>
            </a:r>
          </a:p>
        </p:txBody>
      </p:sp>
      <p:sp>
        <p:nvSpPr>
          <p:cNvPr id="6" name="object 2"/>
          <p:cNvSpPr txBox="1"/>
          <p:nvPr/>
        </p:nvSpPr>
        <p:spPr>
          <a:xfrm>
            <a:off x="533400" y="3276600"/>
            <a:ext cx="4038599" cy="2769989"/>
          </a:xfrm>
          <a:prstGeom prst="rect">
            <a:avLst/>
          </a:prstGeom>
        </p:spPr>
        <p:txBody>
          <a:bodyPr vert="horz" wrap="square" lIns="0" tIns="0" rIns="0" bIns="0" rtlCol="0">
            <a:spAutoFit/>
          </a:bodyPr>
          <a:lstStyle/>
          <a:p>
            <a:pPr marL="241300" marR="5080" indent="-228600">
              <a:buClr>
                <a:srgbClr val="D67FA4"/>
              </a:buClr>
              <a:buSzPct val="90000"/>
              <a:buFont typeface="Arial"/>
              <a:buChar char="•"/>
              <a:tabLst>
                <a:tab pos="241935" algn="l"/>
              </a:tabLst>
            </a:pPr>
            <a:r>
              <a:rPr lang="en-PH" sz="3000" spc="-35" dirty="0" smtClean="0">
                <a:latin typeface="Arial" pitchFamily="34" charset="0"/>
                <a:cs typeface="Arial" pitchFamily="34" charset="0"/>
              </a:rPr>
              <a:t>Documentation of activities </a:t>
            </a:r>
            <a:r>
              <a:rPr lang="en-PH" sz="3000" i="1" spc="-35" dirty="0" err="1" smtClean="0">
                <a:solidFill>
                  <a:srgbClr val="C00000"/>
                </a:solidFill>
                <a:latin typeface="Arial" pitchFamily="34" charset="0"/>
                <a:cs typeface="Arial" pitchFamily="34" charset="0"/>
              </a:rPr>
              <a:t>Dokumentasyon</a:t>
            </a:r>
            <a:r>
              <a:rPr lang="en-PH" sz="3000" i="1" spc="-35" dirty="0" smtClean="0">
                <a:solidFill>
                  <a:srgbClr val="C00000"/>
                </a:solidFill>
                <a:latin typeface="Arial" pitchFamily="34" charset="0"/>
                <a:cs typeface="Arial" pitchFamily="34" charset="0"/>
              </a:rPr>
              <a:t> </a:t>
            </a:r>
            <a:r>
              <a:rPr lang="en-PH" sz="3000" i="1" spc="-35" dirty="0" err="1" smtClean="0">
                <a:solidFill>
                  <a:srgbClr val="C00000"/>
                </a:solidFill>
                <a:latin typeface="Arial" pitchFamily="34" charset="0"/>
                <a:cs typeface="Arial" pitchFamily="34" charset="0"/>
              </a:rPr>
              <a:t>ng</a:t>
            </a:r>
            <a:r>
              <a:rPr lang="en-PH" sz="3000" i="1" spc="-35" dirty="0" smtClean="0">
                <a:solidFill>
                  <a:srgbClr val="C00000"/>
                </a:solidFill>
                <a:latin typeface="Arial" pitchFamily="34" charset="0"/>
                <a:cs typeface="Arial" pitchFamily="34" charset="0"/>
              </a:rPr>
              <a:t> </a:t>
            </a:r>
            <a:r>
              <a:rPr lang="en-PH" sz="3000" i="1" spc="-35" dirty="0" err="1" smtClean="0">
                <a:solidFill>
                  <a:srgbClr val="C00000"/>
                </a:solidFill>
                <a:latin typeface="Arial" pitchFamily="34" charset="0"/>
                <a:cs typeface="Arial" pitchFamily="34" charset="0"/>
              </a:rPr>
              <a:t>mga</a:t>
            </a:r>
            <a:r>
              <a:rPr lang="en-PH" sz="3000" i="1" spc="-35" dirty="0" smtClean="0">
                <a:solidFill>
                  <a:srgbClr val="C00000"/>
                </a:solidFill>
                <a:latin typeface="Arial" pitchFamily="34" charset="0"/>
                <a:cs typeface="Arial" pitchFamily="34" charset="0"/>
              </a:rPr>
              <a:t> </a:t>
            </a:r>
            <a:r>
              <a:rPr lang="en-PH" sz="3000" i="1" spc="-35" dirty="0" err="1" smtClean="0">
                <a:solidFill>
                  <a:srgbClr val="C00000"/>
                </a:solidFill>
                <a:latin typeface="Arial" pitchFamily="34" charset="0"/>
                <a:cs typeface="Arial" pitchFamily="34" charset="0"/>
              </a:rPr>
              <a:t>gawain</a:t>
            </a:r>
            <a:endParaRPr lang="en-PH" sz="3000" i="1" spc="-35" dirty="0" smtClean="0">
              <a:solidFill>
                <a:srgbClr val="C00000"/>
              </a:solidFill>
              <a:latin typeface="Arial" pitchFamily="34" charset="0"/>
              <a:cs typeface="Arial" pitchFamily="34" charset="0"/>
            </a:endParaRPr>
          </a:p>
          <a:p>
            <a:pPr marL="241300" marR="5080" indent="-228600">
              <a:buClr>
                <a:srgbClr val="D67FA4"/>
              </a:buClr>
              <a:buSzPct val="90000"/>
              <a:buFont typeface="Arial"/>
              <a:buChar char="•"/>
              <a:tabLst>
                <a:tab pos="241935" algn="l"/>
              </a:tabLst>
            </a:pPr>
            <a:r>
              <a:rPr lang="en-PH" sz="3000" spc="-35" dirty="0" smtClean="0">
                <a:latin typeface="Arial" pitchFamily="34" charset="0"/>
                <a:cs typeface="Arial" pitchFamily="34" charset="0"/>
              </a:rPr>
              <a:t>M</a:t>
            </a:r>
            <a:r>
              <a:rPr sz="3000" spc="-35" dirty="0" err="1" smtClean="0">
                <a:latin typeface="Arial" pitchFamily="34" charset="0"/>
                <a:cs typeface="Arial" pitchFamily="34" charset="0"/>
              </a:rPr>
              <a:t>onitored</a:t>
            </a:r>
            <a:r>
              <a:rPr sz="3000" spc="-35" dirty="0" smtClean="0">
                <a:latin typeface="Arial" pitchFamily="34" charset="0"/>
                <a:cs typeface="Arial" pitchFamily="34" charset="0"/>
              </a:rPr>
              <a:t> </a:t>
            </a:r>
            <a:r>
              <a:rPr sz="3000" spc="-35" dirty="0">
                <a:latin typeface="Arial" pitchFamily="34" charset="0"/>
                <a:cs typeface="Arial" pitchFamily="34" charset="0"/>
              </a:rPr>
              <a:t>every </a:t>
            </a:r>
            <a:r>
              <a:rPr sz="3000" spc="-35" dirty="0" smtClean="0">
                <a:latin typeface="Arial" pitchFamily="34" charset="0"/>
                <a:cs typeface="Arial" pitchFamily="34" charset="0"/>
              </a:rPr>
              <a:t>FDS</a:t>
            </a:r>
            <a:r>
              <a:rPr lang="en-PH" sz="3000" spc="-35" dirty="0" smtClean="0">
                <a:latin typeface="Arial" pitchFamily="34" charset="0"/>
                <a:cs typeface="Arial" pitchFamily="34" charset="0"/>
              </a:rPr>
              <a:t> </a:t>
            </a:r>
            <a:r>
              <a:rPr lang="en-PH" sz="3000" i="1" spc="-35" dirty="0" err="1" smtClean="0">
                <a:solidFill>
                  <a:srgbClr val="C00000"/>
                </a:solidFill>
                <a:latin typeface="Arial" pitchFamily="34" charset="0"/>
                <a:cs typeface="Arial" pitchFamily="34" charset="0"/>
              </a:rPr>
              <a:t>Tinitingnan</a:t>
            </a:r>
            <a:r>
              <a:rPr lang="en-PH" sz="3000" i="1" spc="-35" dirty="0" smtClean="0">
                <a:solidFill>
                  <a:srgbClr val="C00000"/>
                </a:solidFill>
                <a:latin typeface="Arial" pitchFamily="34" charset="0"/>
                <a:cs typeface="Arial" pitchFamily="34" charset="0"/>
              </a:rPr>
              <a:t> </a:t>
            </a:r>
            <a:r>
              <a:rPr lang="en-PH" sz="3000" i="1" spc="-35" dirty="0" err="1" smtClean="0">
                <a:solidFill>
                  <a:srgbClr val="C00000"/>
                </a:solidFill>
                <a:latin typeface="Arial" pitchFamily="34" charset="0"/>
                <a:cs typeface="Arial" pitchFamily="34" charset="0"/>
              </a:rPr>
              <a:t>kada</a:t>
            </a:r>
            <a:r>
              <a:rPr lang="en-PH" sz="3000" i="1" spc="-35" dirty="0" smtClean="0">
                <a:solidFill>
                  <a:srgbClr val="C00000"/>
                </a:solidFill>
                <a:latin typeface="Arial" pitchFamily="34" charset="0"/>
                <a:cs typeface="Arial" pitchFamily="34" charset="0"/>
              </a:rPr>
              <a:t> FDS</a:t>
            </a:r>
            <a:endParaRPr sz="3000" i="1" spc="-35" dirty="0">
              <a:solidFill>
                <a:srgbClr val="C00000"/>
              </a:solidFill>
              <a:latin typeface="Arial" pitchFamily="34" charset="0"/>
              <a:cs typeface="Arial" pitchFamily="34" charset="0"/>
            </a:endParaRPr>
          </a:p>
        </p:txBody>
      </p:sp>
      <p:sp>
        <p:nvSpPr>
          <p:cNvPr id="7" name="object 3"/>
          <p:cNvSpPr txBox="1">
            <a:spLocks/>
          </p:cNvSpPr>
          <p:nvPr/>
        </p:nvSpPr>
        <p:spPr>
          <a:xfrm>
            <a:off x="457200" y="2447092"/>
            <a:ext cx="8229600" cy="677108"/>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r>
              <a:rPr lang="en-PH" spc="-35" dirty="0" smtClean="0"/>
              <a:t>Use</a:t>
            </a:r>
            <a:r>
              <a:rPr lang="en-PH" spc="-180" dirty="0" smtClean="0">
                <a:latin typeface="Times New Roman"/>
                <a:cs typeface="Times New Roman"/>
              </a:rPr>
              <a:t> </a:t>
            </a:r>
            <a:r>
              <a:rPr lang="en-PH" spc="-25" dirty="0" smtClean="0"/>
              <a:t>of</a:t>
            </a:r>
            <a:r>
              <a:rPr lang="en-PH" spc="-180" dirty="0" smtClean="0">
                <a:latin typeface="Times New Roman"/>
                <a:cs typeface="Times New Roman"/>
              </a:rPr>
              <a:t> </a:t>
            </a:r>
            <a:r>
              <a:rPr lang="en-PH" spc="-495" dirty="0" err="1" smtClean="0"/>
              <a:t>T</a:t>
            </a:r>
            <a:r>
              <a:rPr lang="en-PH" spc="-5" dirty="0" err="1" smtClean="0"/>
              <a:t>alaa</a:t>
            </a:r>
            <a:r>
              <a:rPr lang="en-PH" spc="-90" dirty="0" err="1" smtClean="0"/>
              <a:t>ra</a:t>
            </a:r>
            <a:r>
              <a:rPr lang="en-PH" spc="-114" dirty="0" err="1" smtClean="0"/>
              <a:t>w</a:t>
            </a:r>
            <a:r>
              <a:rPr lang="en-PH" spc="-5" dirty="0" err="1" smtClean="0"/>
              <a:t>an</a:t>
            </a:r>
            <a:endParaRPr lang="en-PH" spc="-5" dirty="0"/>
          </a:p>
        </p:txBody>
      </p:sp>
      <p:sp>
        <p:nvSpPr>
          <p:cNvPr id="8" name="object 5"/>
          <p:cNvSpPr/>
          <p:nvPr/>
        </p:nvSpPr>
        <p:spPr>
          <a:xfrm>
            <a:off x="4703922" y="3276600"/>
            <a:ext cx="3906678" cy="3348348"/>
          </a:xfrm>
          <a:prstGeom prst="rect">
            <a:avLst/>
          </a:prstGeom>
          <a:blipFill>
            <a:blip r:embed="rId3" cstate="print"/>
            <a:stretch>
              <a:fillRect/>
            </a:stretch>
          </a:blipFill>
        </p:spPr>
        <p:txBody>
          <a:bodyPr wrap="square" lIns="0" tIns="0" rIns="0" bIns="0" rtlCol="0"/>
          <a:lstStyle/>
          <a:p>
            <a:endParaRPr/>
          </a:p>
        </p:txBody>
      </p:sp>
      <p:sp>
        <p:nvSpPr>
          <p:cNvPr id="4" name="Slide Number Placeholder 3"/>
          <p:cNvSpPr>
            <a:spLocks noGrp="1"/>
          </p:cNvSpPr>
          <p:nvPr>
            <p:ph type="sldNum" sz="quarter" idx="12"/>
          </p:nvPr>
        </p:nvSpPr>
        <p:spPr/>
        <p:txBody>
          <a:bodyPr/>
          <a:lstStyle/>
          <a:p>
            <a:fld id="{55F2A61E-48FD-4F96-85A2-4E092D9FE7A4}" type="slidenum">
              <a:rPr lang="en-US" smtClean="0"/>
              <a:t>17</a:t>
            </a:fld>
            <a:endParaRPr lang="en-US"/>
          </a:p>
        </p:txBody>
      </p:sp>
      <p:sp>
        <p:nvSpPr>
          <p:cNvPr id="5" name="Date Placeholder 4"/>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38420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0999" y="1066800"/>
            <a:ext cx="5486401" cy="5093702"/>
          </a:xfrm>
          <a:prstGeom prst="rect">
            <a:avLst/>
          </a:prstGeom>
        </p:spPr>
        <p:txBody>
          <a:bodyPr vert="horz" wrap="square" lIns="0" tIns="0" rIns="0" bIns="0" rtlCol="0">
            <a:spAutoFit/>
          </a:bodyPr>
          <a:lstStyle/>
          <a:p>
            <a:pPr marL="241300" indent="-228600">
              <a:lnSpc>
                <a:spcPct val="100000"/>
              </a:lnSpc>
              <a:spcBef>
                <a:spcPts val="1510"/>
              </a:spcBef>
              <a:buClr>
                <a:srgbClr val="D67FA4"/>
              </a:buClr>
              <a:buSzPct val="89583"/>
              <a:buFont typeface="Arial"/>
              <a:buChar char="•"/>
              <a:tabLst>
                <a:tab pos="241935" algn="l"/>
              </a:tabLst>
            </a:pPr>
            <a:r>
              <a:rPr sz="2400" spc="-15" dirty="0" smtClean="0">
                <a:latin typeface="Arial" pitchFamily="34" charset="0"/>
                <a:cs typeface="Arial" pitchFamily="34" charset="0"/>
              </a:rPr>
              <a:t>No</a:t>
            </a:r>
            <a:r>
              <a:rPr sz="2400" spc="-75" dirty="0" smtClean="0">
                <a:latin typeface="Arial" pitchFamily="34" charset="0"/>
                <a:cs typeface="Arial" pitchFamily="34" charset="0"/>
              </a:rPr>
              <a:t> </a:t>
            </a:r>
            <a:r>
              <a:rPr sz="2400" spc="-15" dirty="0">
                <a:latin typeface="Arial" pitchFamily="34" charset="0"/>
                <a:cs typeface="Arial" pitchFamily="34" charset="0"/>
              </a:rPr>
              <a:t>gi</a:t>
            </a:r>
            <a:r>
              <a:rPr sz="2400" spc="-5" dirty="0">
                <a:latin typeface="Arial" pitchFamily="34" charset="0"/>
                <a:cs typeface="Arial" pitchFamily="34" charset="0"/>
              </a:rPr>
              <a:t>f</a:t>
            </a:r>
            <a:r>
              <a:rPr sz="2400" dirty="0">
                <a:latin typeface="Arial" pitchFamily="34" charset="0"/>
                <a:cs typeface="Arial" pitchFamily="34" charset="0"/>
              </a:rPr>
              <a:t>t</a:t>
            </a:r>
            <a:r>
              <a:rPr sz="2400" spc="-95" dirty="0">
                <a:latin typeface="Arial" pitchFamily="34" charset="0"/>
                <a:cs typeface="Arial" pitchFamily="34" charset="0"/>
              </a:rPr>
              <a:t> </a:t>
            </a:r>
            <a:r>
              <a:rPr sz="2400" spc="-5" dirty="0" smtClean="0">
                <a:latin typeface="Arial" pitchFamily="34" charset="0"/>
                <a:cs typeface="Arial" pitchFamily="34" charset="0"/>
              </a:rPr>
              <a:t>policy</a:t>
            </a:r>
            <a:r>
              <a:rPr lang="en-PH" sz="2400" spc="-5" dirty="0" smtClean="0">
                <a:latin typeface="Arial" pitchFamily="34" charset="0"/>
                <a:cs typeface="Arial" pitchFamily="34" charset="0"/>
              </a:rPr>
              <a:t> </a:t>
            </a:r>
            <a:r>
              <a:rPr lang="en-PH" sz="2400" i="1" spc="-5" dirty="0" err="1" smtClean="0">
                <a:solidFill>
                  <a:srgbClr val="C00000"/>
                </a:solidFill>
                <a:latin typeface="Arial" pitchFamily="34" charset="0"/>
                <a:cs typeface="Arial" pitchFamily="34" charset="0"/>
              </a:rPr>
              <a:t>Walang</a:t>
            </a:r>
            <a:r>
              <a:rPr lang="en-PH" sz="2400" i="1" spc="-5" dirty="0" smtClean="0">
                <a:solidFill>
                  <a:srgbClr val="C00000"/>
                </a:solidFill>
                <a:latin typeface="Arial" pitchFamily="34" charset="0"/>
                <a:cs typeface="Arial" pitchFamily="34" charset="0"/>
              </a:rPr>
              <a:t> </a:t>
            </a:r>
            <a:r>
              <a:rPr lang="en-PH" sz="2400" i="1" spc="-5" dirty="0" err="1" smtClean="0">
                <a:solidFill>
                  <a:srgbClr val="C00000"/>
                </a:solidFill>
                <a:latin typeface="Arial" pitchFamily="34" charset="0"/>
                <a:cs typeface="Arial" pitchFamily="34" charset="0"/>
              </a:rPr>
              <a:t>magbibigay</a:t>
            </a:r>
            <a:r>
              <a:rPr lang="en-PH" sz="2400" i="1" spc="-5" dirty="0" smtClean="0">
                <a:solidFill>
                  <a:srgbClr val="C00000"/>
                </a:solidFill>
                <a:latin typeface="Arial" pitchFamily="34" charset="0"/>
                <a:cs typeface="Arial" pitchFamily="34" charset="0"/>
              </a:rPr>
              <a:t> o </a:t>
            </a:r>
            <a:r>
              <a:rPr lang="en-PH" sz="2400" i="1" spc="-5" dirty="0" err="1" smtClean="0">
                <a:solidFill>
                  <a:srgbClr val="C00000"/>
                </a:solidFill>
                <a:latin typeface="Arial" pitchFamily="34" charset="0"/>
                <a:cs typeface="Arial" pitchFamily="34" charset="0"/>
              </a:rPr>
              <a:t>tatanggap</a:t>
            </a:r>
            <a:r>
              <a:rPr lang="en-PH" sz="2400" i="1" spc="-5" dirty="0" smtClean="0">
                <a:solidFill>
                  <a:srgbClr val="C00000"/>
                </a:solidFill>
                <a:latin typeface="Arial" pitchFamily="34" charset="0"/>
                <a:cs typeface="Arial" pitchFamily="34" charset="0"/>
              </a:rPr>
              <a:t> </a:t>
            </a:r>
            <a:r>
              <a:rPr lang="en-PH" sz="2400" i="1" spc="-5" dirty="0" err="1" smtClean="0">
                <a:solidFill>
                  <a:srgbClr val="C00000"/>
                </a:solidFill>
                <a:latin typeface="Arial" pitchFamily="34" charset="0"/>
                <a:cs typeface="Arial" pitchFamily="34" charset="0"/>
              </a:rPr>
              <a:t>ng</a:t>
            </a:r>
            <a:r>
              <a:rPr lang="en-PH" sz="2400" i="1" spc="-5" dirty="0" smtClean="0">
                <a:solidFill>
                  <a:srgbClr val="C00000"/>
                </a:solidFill>
                <a:latin typeface="Arial" pitchFamily="34" charset="0"/>
                <a:cs typeface="Arial" pitchFamily="34" charset="0"/>
              </a:rPr>
              <a:t> </a:t>
            </a:r>
            <a:r>
              <a:rPr lang="en-PH" sz="2400" i="1" spc="-5" dirty="0" err="1" smtClean="0">
                <a:solidFill>
                  <a:srgbClr val="C00000"/>
                </a:solidFill>
                <a:latin typeface="Arial" pitchFamily="34" charset="0"/>
                <a:cs typeface="Arial" pitchFamily="34" charset="0"/>
              </a:rPr>
              <a:t>regalo</a:t>
            </a:r>
            <a:endParaRPr sz="2400" i="1" dirty="0">
              <a:solidFill>
                <a:srgbClr val="C00000"/>
              </a:solidFill>
              <a:latin typeface="Arial" pitchFamily="34" charset="0"/>
              <a:cs typeface="Arial" pitchFamily="34" charset="0"/>
            </a:endParaRPr>
          </a:p>
          <a:p>
            <a:pPr marL="241300" indent="-228600">
              <a:lnSpc>
                <a:spcPct val="100000"/>
              </a:lnSpc>
              <a:spcBef>
                <a:spcPts val="1470"/>
              </a:spcBef>
              <a:buClr>
                <a:srgbClr val="D67FA4"/>
              </a:buClr>
              <a:buSzPct val="89583"/>
              <a:buFont typeface="Arial"/>
              <a:buChar char="•"/>
              <a:tabLst>
                <a:tab pos="241935" algn="l"/>
              </a:tabLst>
            </a:pPr>
            <a:r>
              <a:rPr sz="2400" spc="-15" dirty="0" smtClean="0">
                <a:latin typeface="Arial" pitchFamily="34" charset="0"/>
                <a:cs typeface="Arial" pitchFamily="34" charset="0"/>
              </a:rPr>
              <a:t>No</a:t>
            </a:r>
            <a:r>
              <a:rPr sz="2400" spc="-75" dirty="0" smtClean="0">
                <a:latin typeface="Arial" pitchFamily="34" charset="0"/>
                <a:cs typeface="Arial" pitchFamily="34" charset="0"/>
              </a:rPr>
              <a:t> </a:t>
            </a:r>
            <a:r>
              <a:rPr sz="2400" spc="-15" dirty="0" smtClean="0">
                <a:latin typeface="Arial" pitchFamily="34" charset="0"/>
                <a:cs typeface="Arial" pitchFamily="34" charset="0"/>
              </a:rPr>
              <a:t>c</a:t>
            </a:r>
            <a:r>
              <a:rPr sz="2400" spc="-25" dirty="0" smtClean="0">
                <a:latin typeface="Arial" pitchFamily="34" charset="0"/>
                <a:cs typeface="Arial" pitchFamily="34" charset="0"/>
              </a:rPr>
              <a:t>o</a:t>
            </a:r>
            <a:r>
              <a:rPr sz="2400" spc="-5" dirty="0" smtClean="0">
                <a:latin typeface="Arial" pitchFamily="34" charset="0"/>
                <a:cs typeface="Arial" pitchFamily="34" charset="0"/>
              </a:rPr>
              <a:t>llect</a:t>
            </a:r>
            <a:r>
              <a:rPr sz="2400" spc="5" dirty="0" smtClean="0">
                <a:latin typeface="Arial" pitchFamily="34" charset="0"/>
                <a:cs typeface="Arial" pitchFamily="34" charset="0"/>
              </a:rPr>
              <a:t>i</a:t>
            </a:r>
            <a:r>
              <a:rPr sz="2400" spc="-15" dirty="0" smtClean="0">
                <a:latin typeface="Arial" pitchFamily="34" charset="0"/>
                <a:cs typeface="Arial" pitchFamily="34" charset="0"/>
              </a:rPr>
              <a:t>on</a:t>
            </a:r>
            <a:r>
              <a:rPr sz="2400" spc="-75" dirty="0" smtClean="0">
                <a:latin typeface="Arial" pitchFamily="34" charset="0"/>
                <a:cs typeface="Arial" pitchFamily="34" charset="0"/>
              </a:rPr>
              <a:t> </a:t>
            </a:r>
            <a:r>
              <a:rPr sz="2400" spc="-10" dirty="0" smtClean="0">
                <a:latin typeface="Arial" pitchFamily="34" charset="0"/>
                <a:cs typeface="Arial" pitchFamily="34" charset="0"/>
              </a:rPr>
              <a:t>of</a:t>
            </a:r>
            <a:r>
              <a:rPr sz="2400" spc="-70" dirty="0" smtClean="0">
                <a:latin typeface="Arial" pitchFamily="34" charset="0"/>
                <a:cs typeface="Arial" pitchFamily="34" charset="0"/>
              </a:rPr>
              <a:t> </a:t>
            </a:r>
            <a:r>
              <a:rPr sz="2400" spc="-20" dirty="0" smtClean="0">
                <a:latin typeface="Arial" pitchFamily="34" charset="0"/>
                <a:cs typeface="Arial" pitchFamily="34" charset="0"/>
              </a:rPr>
              <a:t>mon</a:t>
            </a:r>
            <a:r>
              <a:rPr sz="2400" spc="-35" dirty="0" smtClean="0">
                <a:latin typeface="Arial" pitchFamily="34" charset="0"/>
                <a:cs typeface="Arial" pitchFamily="34" charset="0"/>
              </a:rPr>
              <a:t>e</a:t>
            </a:r>
            <a:r>
              <a:rPr sz="2400" spc="-15" dirty="0" smtClean="0">
                <a:latin typeface="Arial" pitchFamily="34" charset="0"/>
                <a:cs typeface="Arial" pitchFamily="34" charset="0"/>
              </a:rPr>
              <a:t>y</a:t>
            </a:r>
            <a:r>
              <a:rPr sz="2400" spc="-75" dirty="0" smtClean="0">
                <a:latin typeface="Arial" pitchFamily="34" charset="0"/>
                <a:cs typeface="Arial" pitchFamily="34" charset="0"/>
              </a:rPr>
              <a:t> </a:t>
            </a:r>
            <a:r>
              <a:rPr sz="2400" spc="-15" dirty="0" smtClean="0">
                <a:latin typeface="Arial" pitchFamily="34" charset="0"/>
                <a:cs typeface="Arial" pitchFamily="34" charset="0"/>
              </a:rPr>
              <a:t>or</a:t>
            </a:r>
            <a:r>
              <a:rPr sz="2400" spc="-85" dirty="0" smtClean="0">
                <a:latin typeface="Arial" pitchFamily="34" charset="0"/>
                <a:cs typeface="Arial" pitchFamily="34" charset="0"/>
              </a:rPr>
              <a:t> </a:t>
            </a:r>
            <a:r>
              <a:rPr sz="2400" spc="-5" dirty="0" smtClean="0">
                <a:latin typeface="Arial" pitchFamily="34" charset="0"/>
                <a:cs typeface="Arial" pitchFamily="34" charset="0"/>
              </a:rPr>
              <a:t>k</a:t>
            </a:r>
            <a:r>
              <a:rPr sz="2400" spc="5" dirty="0" smtClean="0">
                <a:latin typeface="Arial" pitchFamily="34" charset="0"/>
                <a:cs typeface="Arial" pitchFamily="34" charset="0"/>
              </a:rPr>
              <a:t>i</a:t>
            </a:r>
            <a:r>
              <a:rPr sz="2400" spc="-20" dirty="0" smtClean="0">
                <a:latin typeface="Arial" pitchFamily="34" charset="0"/>
                <a:cs typeface="Arial" pitchFamily="34" charset="0"/>
              </a:rPr>
              <a:t>nd</a:t>
            </a:r>
            <a:r>
              <a:rPr lang="en-PH" sz="2400" spc="-20" dirty="0">
                <a:latin typeface="Arial" pitchFamily="34" charset="0"/>
                <a:cs typeface="Arial" pitchFamily="34" charset="0"/>
              </a:rPr>
              <a:t> </a:t>
            </a:r>
            <a:r>
              <a:rPr lang="en-PH" sz="2400" i="1" spc="-20" dirty="0" err="1">
                <a:solidFill>
                  <a:srgbClr val="C00000"/>
                </a:solidFill>
                <a:latin typeface="Arial" pitchFamily="34" charset="0"/>
                <a:cs typeface="Arial" pitchFamily="34" charset="0"/>
              </a:rPr>
              <a:t>Walang</a:t>
            </a:r>
            <a:r>
              <a:rPr lang="en-PH" sz="2400" i="1" spc="-20" dirty="0">
                <a:solidFill>
                  <a:srgbClr val="C00000"/>
                </a:solidFill>
                <a:latin typeface="Arial" pitchFamily="34" charset="0"/>
                <a:cs typeface="Arial" pitchFamily="34" charset="0"/>
              </a:rPr>
              <a:t> </a:t>
            </a:r>
            <a:r>
              <a:rPr lang="en-PH" sz="2400" i="1" spc="-20" dirty="0" err="1">
                <a:solidFill>
                  <a:srgbClr val="C00000"/>
                </a:solidFill>
                <a:latin typeface="Arial" pitchFamily="34" charset="0"/>
                <a:cs typeface="Arial" pitchFamily="34" charset="0"/>
              </a:rPr>
              <a:t>hihingi</a:t>
            </a:r>
            <a:r>
              <a:rPr lang="en-PH" sz="2400" i="1" spc="-20" dirty="0">
                <a:solidFill>
                  <a:srgbClr val="C00000"/>
                </a:solidFill>
                <a:latin typeface="Arial" pitchFamily="34" charset="0"/>
                <a:cs typeface="Arial" pitchFamily="34" charset="0"/>
              </a:rPr>
              <a:t>/</a:t>
            </a:r>
            <a:r>
              <a:rPr lang="en-PH" sz="2400" i="1" spc="-20" dirty="0" err="1">
                <a:solidFill>
                  <a:srgbClr val="C00000"/>
                </a:solidFill>
                <a:latin typeface="Arial" pitchFamily="34" charset="0"/>
                <a:cs typeface="Arial" pitchFamily="34" charset="0"/>
              </a:rPr>
              <a:t>mangongolekta</a:t>
            </a:r>
            <a:r>
              <a:rPr lang="en-PH" sz="2400" i="1" spc="-20" dirty="0">
                <a:solidFill>
                  <a:srgbClr val="C00000"/>
                </a:solidFill>
                <a:latin typeface="Arial" pitchFamily="34" charset="0"/>
                <a:cs typeface="Arial" pitchFamily="34" charset="0"/>
              </a:rPr>
              <a:t> </a:t>
            </a:r>
            <a:r>
              <a:rPr lang="en-PH" sz="2400" i="1" spc="-20" dirty="0" err="1">
                <a:solidFill>
                  <a:srgbClr val="C00000"/>
                </a:solidFill>
                <a:latin typeface="Arial" pitchFamily="34" charset="0"/>
                <a:cs typeface="Arial" pitchFamily="34" charset="0"/>
              </a:rPr>
              <a:t>ng</a:t>
            </a:r>
            <a:r>
              <a:rPr lang="en-PH" sz="2400" i="1" spc="-20" dirty="0">
                <a:solidFill>
                  <a:srgbClr val="C00000"/>
                </a:solidFill>
                <a:latin typeface="Arial" pitchFamily="34" charset="0"/>
                <a:cs typeface="Arial" pitchFamily="34" charset="0"/>
              </a:rPr>
              <a:t> </a:t>
            </a:r>
            <a:r>
              <a:rPr lang="en-PH" sz="2400" i="1" spc="-20" dirty="0" err="1" smtClean="0">
                <a:solidFill>
                  <a:srgbClr val="C00000"/>
                </a:solidFill>
                <a:latin typeface="Arial" pitchFamily="34" charset="0"/>
                <a:cs typeface="Arial" pitchFamily="34" charset="0"/>
              </a:rPr>
              <a:t>pera</a:t>
            </a:r>
            <a:endParaRPr sz="2400" i="1" dirty="0" smtClean="0">
              <a:solidFill>
                <a:srgbClr val="C00000"/>
              </a:solidFill>
              <a:latin typeface="Arial" pitchFamily="34" charset="0"/>
              <a:cs typeface="Arial" pitchFamily="34" charset="0"/>
            </a:endParaRPr>
          </a:p>
          <a:p>
            <a:pPr marL="308610" indent="-295910">
              <a:lnSpc>
                <a:spcPct val="100000"/>
              </a:lnSpc>
              <a:spcBef>
                <a:spcPts val="1515"/>
              </a:spcBef>
              <a:buClr>
                <a:srgbClr val="D67FA4"/>
              </a:buClr>
              <a:buSzPct val="89583"/>
              <a:buFont typeface="Arial"/>
              <a:buChar char="•"/>
              <a:tabLst>
                <a:tab pos="308610" algn="l"/>
              </a:tabLst>
            </a:pPr>
            <a:r>
              <a:rPr sz="2400" spc="-15" dirty="0" smtClean="0">
                <a:latin typeface="Arial" pitchFamily="34" charset="0"/>
                <a:cs typeface="Arial" pitchFamily="34" charset="0"/>
              </a:rPr>
              <a:t>No</a:t>
            </a:r>
            <a:r>
              <a:rPr sz="2400" spc="-75" dirty="0" smtClean="0">
                <a:latin typeface="Arial" pitchFamily="34" charset="0"/>
                <a:cs typeface="Arial" pitchFamily="34" charset="0"/>
              </a:rPr>
              <a:t> </a:t>
            </a:r>
            <a:r>
              <a:rPr sz="2400" dirty="0" smtClean="0">
                <a:latin typeface="Arial" pitchFamily="34" charset="0"/>
                <a:cs typeface="Arial" pitchFamily="34" charset="0"/>
              </a:rPr>
              <a:t>selling</a:t>
            </a:r>
            <a:r>
              <a:rPr sz="2400" spc="-85" dirty="0" smtClean="0">
                <a:latin typeface="Arial" pitchFamily="34" charset="0"/>
                <a:cs typeface="Arial" pitchFamily="34" charset="0"/>
              </a:rPr>
              <a:t> </a:t>
            </a:r>
            <a:r>
              <a:rPr sz="2400" spc="-10" dirty="0" smtClean="0">
                <a:latin typeface="Arial" pitchFamily="34" charset="0"/>
                <a:cs typeface="Arial" pitchFamily="34" charset="0"/>
              </a:rPr>
              <a:t>of</a:t>
            </a:r>
            <a:r>
              <a:rPr sz="2400" spc="-75" dirty="0" smtClean="0">
                <a:latin typeface="Arial" pitchFamily="34" charset="0"/>
                <a:cs typeface="Arial" pitchFamily="34" charset="0"/>
              </a:rPr>
              <a:t> </a:t>
            </a:r>
            <a:r>
              <a:rPr sz="2400" spc="-20" dirty="0" smtClean="0">
                <a:latin typeface="Arial" pitchFamily="34" charset="0"/>
                <a:cs typeface="Arial" pitchFamily="34" charset="0"/>
              </a:rPr>
              <a:t>me</a:t>
            </a:r>
            <a:r>
              <a:rPr sz="2400" spc="-40" dirty="0" smtClean="0">
                <a:latin typeface="Arial" pitchFamily="34" charset="0"/>
                <a:cs typeface="Arial" pitchFamily="34" charset="0"/>
              </a:rPr>
              <a:t>r</a:t>
            </a:r>
            <a:r>
              <a:rPr sz="2400" dirty="0" smtClean="0">
                <a:latin typeface="Arial" pitchFamily="34" charset="0"/>
                <a:cs typeface="Arial" pitchFamily="34" charset="0"/>
              </a:rPr>
              <a:t>chan</a:t>
            </a:r>
            <a:r>
              <a:rPr sz="2400" spc="-15" dirty="0" smtClean="0">
                <a:latin typeface="Arial" pitchFamily="34" charset="0"/>
                <a:cs typeface="Arial" pitchFamily="34" charset="0"/>
              </a:rPr>
              <a:t>dise</a:t>
            </a:r>
            <a:r>
              <a:rPr lang="en-PH" sz="2400" spc="-15" dirty="0" smtClean="0">
                <a:latin typeface="Arial" pitchFamily="34" charset="0"/>
                <a:cs typeface="Arial" pitchFamily="34" charset="0"/>
              </a:rPr>
              <a:t> by training team </a:t>
            </a:r>
            <a:r>
              <a:rPr lang="en-PH" sz="2400" i="1" spc="-15" dirty="0" err="1">
                <a:solidFill>
                  <a:srgbClr val="C00000"/>
                </a:solidFill>
                <a:latin typeface="Arial" pitchFamily="34" charset="0"/>
                <a:cs typeface="Arial" pitchFamily="34" charset="0"/>
              </a:rPr>
              <a:t>Walang</a:t>
            </a:r>
            <a:r>
              <a:rPr lang="en-PH" sz="2400" i="1" spc="-15" dirty="0">
                <a:solidFill>
                  <a:srgbClr val="C00000"/>
                </a:solidFill>
                <a:latin typeface="Arial" pitchFamily="34" charset="0"/>
                <a:cs typeface="Arial" pitchFamily="34" charset="0"/>
              </a:rPr>
              <a:t> </a:t>
            </a:r>
            <a:r>
              <a:rPr lang="en-PH" sz="2400" i="1" spc="-15" dirty="0" err="1" smtClean="0">
                <a:solidFill>
                  <a:srgbClr val="C00000"/>
                </a:solidFill>
                <a:latin typeface="Arial" pitchFamily="34" charset="0"/>
                <a:cs typeface="Arial" pitchFamily="34" charset="0"/>
              </a:rPr>
              <a:t>miyembro</a:t>
            </a:r>
            <a:r>
              <a:rPr lang="en-PH" sz="2400" i="1" spc="-15" dirty="0" smtClean="0">
                <a:solidFill>
                  <a:srgbClr val="C00000"/>
                </a:solidFill>
                <a:latin typeface="Arial" pitchFamily="34" charset="0"/>
                <a:cs typeface="Arial" pitchFamily="34" charset="0"/>
              </a:rPr>
              <a:t> </a:t>
            </a:r>
            <a:r>
              <a:rPr lang="en-PH" sz="2400" i="1" spc="-15" dirty="0" err="1" smtClean="0">
                <a:solidFill>
                  <a:srgbClr val="C00000"/>
                </a:solidFill>
                <a:latin typeface="Arial" pitchFamily="34" charset="0"/>
                <a:cs typeface="Arial" pitchFamily="34" charset="0"/>
              </a:rPr>
              <a:t>ng</a:t>
            </a:r>
            <a:r>
              <a:rPr lang="en-PH" sz="2400" i="1" spc="-15" dirty="0" smtClean="0">
                <a:solidFill>
                  <a:srgbClr val="C00000"/>
                </a:solidFill>
                <a:latin typeface="Arial" pitchFamily="34" charset="0"/>
                <a:cs typeface="Arial" pitchFamily="34" charset="0"/>
              </a:rPr>
              <a:t> training team </a:t>
            </a:r>
            <a:r>
              <a:rPr lang="en-PH" sz="2400" i="1" spc="-15" dirty="0" err="1" smtClean="0">
                <a:solidFill>
                  <a:srgbClr val="C00000"/>
                </a:solidFill>
                <a:latin typeface="Arial" pitchFamily="34" charset="0"/>
                <a:cs typeface="Arial" pitchFamily="34" charset="0"/>
              </a:rPr>
              <a:t>na</a:t>
            </a:r>
            <a:r>
              <a:rPr lang="en-PH" sz="2400" i="1" spc="-15" dirty="0" smtClean="0">
                <a:solidFill>
                  <a:srgbClr val="C00000"/>
                </a:solidFill>
                <a:latin typeface="Arial" pitchFamily="34" charset="0"/>
                <a:cs typeface="Arial" pitchFamily="34" charset="0"/>
              </a:rPr>
              <a:t> </a:t>
            </a:r>
            <a:r>
              <a:rPr lang="en-PH" sz="2400" i="1" spc="-15" dirty="0" err="1" smtClean="0">
                <a:solidFill>
                  <a:srgbClr val="C00000"/>
                </a:solidFill>
                <a:latin typeface="Arial" pitchFamily="34" charset="0"/>
                <a:cs typeface="Arial" pitchFamily="34" charset="0"/>
              </a:rPr>
              <a:t>magtitinda</a:t>
            </a:r>
            <a:r>
              <a:rPr lang="en-PH" sz="2400" i="1" spc="-15" dirty="0" smtClean="0">
                <a:solidFill>
                  <a:srgbClr val="C00000"/>
                </a:solidFill>
                <a:latin typeface="Arial" pitchFamily="34" charset="0"/>
                <a:cs typeface="Arial" pitchFamily="34" charset="0"/>
              </a:rPr>
              <a:t> </a:t>
            </a:r>
            <a:r>
              <a:rPr lang="en-PH" sz="2400" i="1" spc="-15" dirty="0" err="1" smtClean="0">
                <a:solidFill>
                  <a:srgbClr val="C00000"/>
                </a:solidFill>
                <a:latin typeface="Arial" pitchFamily="34" charset="0"/>
                <a:cs typeface="Arial" pitchFamily="34" charset="0"/>
              </a:rPr>
              <a:t>ng</a:t>
            </a:r>
            <a:r>
              <a:rPr lang="en-PH" sz="2400" i="1" spc="-15" dirty="0" smtClean="0">
                <a:solidFill>
                  <a:srgbClr val="C00000"/>
                </a:solidFill>
                <a:latin typeface="Arial" pitchFamily="34" charset="0"/>
                <a:cs typeface="Arial" pitchFamily="34" charset="0"/>
              </a:rPr>
              <a:t> </a:t>
            </a:r>
            <a:r>
              <a:rPr lang="en-PH" sz="2400" i="1" spc="-15" dirty="0" err="1">
                <a:solidFill>
                  <a:srgbClr val="C00000"/>
                </a:solidFill>
                <a:latin typeface="Arial" pitchFamily="34" charset="0"/>
                <a:cs typeface="Arial" pitchFamily="34" charset="0"/>
              </a:rPr>
              <a:t>anumang</a:t>
            </a:r>
            <a:r>
              <a:rPr lang="en-PH" sz="2400" i="1" spc="-15" dirty="0">
                <a:solidFill>
                  <a:srgbClr val="C00000"/>
                </a:solidFill>
                <a:latin typeface="Arial" pitchFamily="34" charset="0"/>
                <a:cs typeface="Arial" pitchFamily="34" charset="0"/>
              </a:rPr>
              <a:t> </a:t>
            </a:r>
            <a:r>
              <a:rPr lang="en-PH" sz="2400" i="1" spc="-15" dirty="0" err="1">
                <a:solidFill>
                  <a:srgbClr val="C00000"/>
                </a:solidFill>
                <a:latin typeface="Arial" pitchFamily="34" charset="0"/>
                <a:cs typeface="Arial" pitchFamily="34" charset="0"/>
              </a:rPr>
              <a:t>bilihin</a:t>
            </a:r>
            <a:endParaRPr lang="en-PH" sz="2400" i="1" spc="-15" dirty="0">
              <a:solidFill>
                <a:srgbClr val="C00000"/>
              </a:solidFill>
              <a:latin typeface="Arial" pitchFamily="34" charset="0"/>
              <a:cs typeface="Arial" pitchFamily="34" charset="0"/>
            </a:endParaRPr>
          </a:p>
          <a:p>
            <a:pPr marL="241300" marR="5080" indent="-228600">
              <a:lnSpc>
                <a:spcPct val="90000"/>
              </a:lnSpc>
              <a:spcBef>
                <a:spcPts val="1800"/>
              </a:spcBef>
              <a:buClr>
                <a:srgbClr val="D67FA4"/>
              </a:buClr>
              <a:buSzPct val="89583"/>
              <a:buFont typeface="Arial"/>
              <a:buChar char="•"/>
              <a:tabLst>
                <a:tab pos="241935" algn="l"/>
              </a:tabLst>
            </a:pPr>
            <a:r>
              <a:rPr sz="2400" spc="-15" dirty="0" smtClean="0">
                <a:latin typeface="Arial" pitchFamily="34" charset="0"/>
                <a:cs typeface="Arial" pitchFamily="34" charset="0"/>
              </a:rPr>
              <a:t>No</a:t>
            </a:r>
            <a:r>
              <a:rPr sz="2400" spc="-75" dirty="0" smtClean="0">
                <a:latin typeface="Arial" pitchFamily="34" charset="0"/>
                <a:cs typeface="Arial" pitchFamily="34" charset="0"/>
              </a:rPr>
              <a:t> </a:t>
            </a:r>
            <a:r>
              <a:rPr sz="2400" spc="-5" dirty="0">
                <a:latin typeface="Arial" pitchFamily="34" charset="0"/>
                <a:cs typeface="Arial" pitchFamily="34" charset="0"/>
              </a:rPr>
              <a:t>act</a:t>
            </a:r>
            <a:r>
              <a:rPr sz="2400" spc="-40" dirty="0">
                <a:latin typeface="Arial" pitchFamily="34" charset="0"/>
                <a:cs typeface="Arial" pitchFamily="34" charset="0"/>
              </a:rPr>
              <a:t>i</a:t>
            </a:r>
            <a:r>
              <a:rPr sz="2400" dirty="0">
                <a:latin typeface="Arial" pitchFamily="34" charset="0"/>
                <a:cs typeface="Arial" pitchFamily="34" charset="0"/>
              </a:rPr>
              <a:t>vi</a:t>
            </a:r>
            <a:r>
              <a:rPr sz="2400" spc="5" dirty="0">
                <a:latin typeface="Arial" pitchFamily="34" charset="0"/>
                <a:cs typeface="Arial" pitchFamily="34" charset="0"/>
              </a:rPr>
              <a:t>t</a:t>
            </a:r>
            <a:r>
              <a:rPr sz="2400" spc="-10" dirty="0">
                <a:latin typeface="Arial" pitchFamily="34" charset="0"/>
                <a:cs typeface="Arial" pitchFamily="34" charset="0"/>
              </a:rPr>
              <a:t>ie</a:t>
            </a:r>
            <a:r>
              <a:rPr sz="2400" spc="-15" dirty="0">
                <a:latin typeface="Arial" pitchFamily="34" charset="0"/>
                <a:cs typeface="Arial" pitchFamily="34" charset="0"/>
              </a:rPr>
              <a:t>s</a:t>
            </a:r>
            <a:r>
              <a:rPr sz="2400" spc="-100" dirty="0">
                <a:latin typeface="Arial" pitchFamily="34" charset="0"/>
                <a:cs typeface="Arial" pitchFamily="34" charset="0"/>
              </a:rPr>
              <a:t> </a:t>
            </a:r>
            <a:r>
              <a:rPr sz="2400" spc="-15" dirty="0">
                <a:latin typeface="Arial" pitchFamily="34" charset="0"/>
                <a:cs typeface="Arial" pitchFamily="34" charset="0"/>
              </a:rPr>
              <a:t>co</a:t>
            </a:r>
            <a:r>
              <a:rPr sz="2400" spc="-30" dirty="0">
                <a:latin typeface="Arial" pitchFamily="34" charset="0"/>
                <a:cs typeface="Arial" pitchFamily="34" charset="0"/>
              </a:rPr>
              <a:t>m</a:t>
            </a:r>
            <a:r>
              <a:rPr sz="2400" spc="-20" dirty="0">
                <a:latin typeface="Arial" pitchFamily="34" charset="0"/>
                <a:cs typeface="Arial" pitchFamily="34" charset="0"/>
              </a:rPr>
              <a:t>p</a:t>
            </a:r>
            <a:r>
              <a:rPr sz="2400" spc="-45" dirty="0">
                <a:latin typeface="Arial" pitchFamily="34" charset="0"/>
                <a:cs typeface="Arial" pitchFamily="34" charset="0"/>
              </a:rPr>
              <a:t>r</a:t>
            </a:r>
            <a:r>
              <a:rPr sz="2400" spc="-15" dirty="0">
                <a:latin typeface="Arial" pitchFamily="34" charset="0"/>
                <a:cs typeface="Arial" pitchFamily="34" charset="0"/>
              </a:rPr>
              <a:t>omisi</a:t>
            </a:r>
            <a:r>
              <a:rPr sz="2400" spc="-10" dirty="0">
                <a:latin typeface="Arial" pitchFamily="34" charset="0"/>
                <a:cs typeface="Arial" pitchFamily="34" charset="0"/>
              </a:rPr>
              <a:t>n</a:t>
            </a:r>
            <a:r>
              <a:rPr sz="2400" dirty="0">
                <a:latin typeface="Arial" pitchFamily="34" charset="0"/>
                <a:cs typeface="Arial" pitchFamily="34" charset="0"/>
              </a:rPr>
              <a:t>g</a:t>
            </a:r>
            <a:r>
              <a:rPr sz="2400" spc="-75" dirty="0">
                <a:latin typeface="Arial" pitchFamily="34" charset="0"/>
                <a:cs typeface="Arial" pitchFamily="34" charset="0"/>
              </a:rPr>
              <a:t> </a:t>
            </a:r>
            <a:r>
              <a:rPr sz="2400" dirty="0">
                <a:latin typeface="Arial" pitchFamily="34" charset="0"/>
                <a:cs typeface="Arial" pitchFamily="34" charset="0"/>
              </a:rPr>
              <a:t>t</a:t>
            </a:r>
            <a:r>
              <a:rPr sz="2400" spc="-15" dirty="0">
                <a:latin typeface="Arial" pitchFamily="34" charset="0"/>
                <a:cs typeface="Arial" pitchFamily="34" charset="0"/>
              </a:rPr>
              <a:t>he</a:t>
            </a:r>
            <a:r>
              <a:rPr sz="2400" spc="-10" dirty="0">
                <a:latin typeface="Arial" pitchFamily="34" charset="0"/>
                <a:cs typeface="Arial" pitchFamily="34" charset="0"/>
              </a:rPr>
              <a:t> in</a:t>
            </a:r>
            <a:r>
              <a:rPr sz="2400" spc="-25" dirty="0">
                <a:latin typeface="Arial" pitchFamily="34" charset="0"/>
                <a:cs typeface="Arial" pitchFamily="34" charset="0"/>
              </a:rPr>
              <a:t>t</a:t>
            </a:r>
            <a:r>
              <a:rPr sz="2400" spc="-10" dirty="0">
                <a:latin typeface="Arial" pitchFamily="34" charset="0"/>
                <a:cs typeface="Arial" pitchFamily="34" charset="0"/>
              </a:rPr>
              <a:t>egri</a:t>
            </a:r>
            <a:r>
              <a:rPr sz="2400" spc="-5" dirty="0">
                <a:latin typeface="Arial" pitchFamily="34" charset="0"/>
                <a:cs typeface="Arial" pitchFamily="34" charset="0"/>
              </a:rPr>
              <a:t>t</a:t>
            </a:r>
            <a:r>
              <a:rPr sz="2400" spc="-15" dirty="0">
                <a:latin typeface="Arial" pitchFamily="34" charset="0"/>
                <a:cs typeface="Arial" pitchFamily="34" charset="0"/>
              </a:rPr>
              <a:t>y</a:t>
            </a:r>
            <a:r>
              <a:rPr sz="2400" spc="-120" dirty="0">
                <a:latin typeface="Arial" pitchFamily="34" charset="0"/>
                <a:cs typeface="Arial" pitchFamily="34" charset="0"/>
              </a:rPr>
              <a:t> </a:t>
            </a:r>
            <a:r>
              <a:rPr sz="2400" spc="-10" dirty="0">
                <a:latin typeface="Arial" pitchFamily="34" charset="0"/>
                <a:cs typeface="Arial" pitchFamily="34" charset="0"/>
              </a:rPr>
              <a:t>of</a:t>
            </a:r>
            <a:r>
              <a:rPr sz="2400" spc="-75" dirty="0">
                <a:latin typeface="Arial" pitchFamily="34" charset="0"/>
                <a:cs typeface="Arial" pitchFamily="34" charset="0"/>
              </a:rPr>
              <a:t> </a:t>
            </a:r>
            <a:r>
              <a:rPr sz="2400" dirty="0">
                <a:latin typeface="Arial" pitchFamily="34" charset="0"/>
                <a:cs typeface="Arial" pitchFamily="34" charset="0"/>
              </a:rPr>
              <a:t>t</a:t>
            </a:r>
            <a:r>
              <a:rPr sz="2400" spc="-15" dirty="0">
                <a:latin typeface="Arial" pitchFamily="34" charset="0"/>
                <a:cs typeface="Arial" pitchFamily="34" charset="0"/>
              </a:rPr>
              <a:t>he</a:t>
            </a:r>
            <a:r>
              <a:rPr sz="2400" spc="-75" dirty="0">
                <a:latin typeface="Arial" pitchFamily="34" charset="0"/>
                <a:cs typeface="Arial" pitchFamily="34" charset="0"/>
              </a:rPr>
              <a:t> </a:t>
            </a:r>
            <a:r>
              <a:rPr sz="2400" dirty="0">
                <a:latin typeface="Arial" pitchFamily="34" charset="0"/>
                <a:cs typeface="Arial" pitchFamily="34" charset="0"/>
              </a:rPr>
              <a:t>st</a:t>
            </a:r>
            <a:r>
              <a:rPr sz="2400" spc="5" dirty="0">
                <a:latin typeface="Arial" pitchFamily="34" charset="0"/>
                <a:cs typeface="Arial" pitchFamily="34" charset="0"/>
              </a:rPr>
              <a:t>a</a:t>
            </a:r>
            <a:r>
              <a:rPr sz="2400" spc="-10" dirty="0">
                <a:latin typeface="Arial" pitchFamily="34" charset="0"/>
                <a:cs typeface="Arial" pitchFamily="34" charset="0"/>
              </a:rPr>
              <a:t>ff</a:t>
            </a:r>
            <a:r>
              <a:rPr sz="2400" spc="-90" dirty="0">
                <a:latin typeface="Arial" pitchFamily="34" charset="0"/>
                <a:cs typeface="Arial" pitchFamily="34" charset="0"/>
              </a:rPr>
              <a:t> </a:t>
            </a:r>
            <a:r>
              <a:rPr sz="2400" spc="-15" dirty="0">
                <a:latin typeface="Arial" pitchFamily="34" charset="0"/>
                <a:cs typeface="Arial" pitchFamily="34" charset="0"/>
              </a:rPr>
              <a:t>or</a:t>
            </a:r>
            <a:r>
              <a:rPr sz="2400" spc="-75" dirty="0">
                <a:latin typeface="Arial" pitchFamily="34" charset="0"/>
                <a:cs typeface="Arial" pitchFamily="34" charset="0"/>
              </a:rPr>
              <a:t> </a:t>
            </a:r>
            <a:r>
              <a:rPr sz="2400" spc="-20" dirty="0">
                <a:latin typeface="Arial" pitchFamily="34" charset="0"/>
                <a:cs typeface="Arial" pitchFamily="34" charset="0"/>
              </a:rPr>
              <a:t>the</a:t>
            </a:r>
            <a:r>
              <a:rPr sz="2400" spc="-15" dirty="0">
                <a:latin typeface="Arial" pitchFamily="34" charset="0"/>
                <a:cs typeface="Arial" pitchFamily="34" charset="0"/>
              </a:rPr>
              <a:t> </a:t>
            </a:r>
            <a:r>
              <a:rPr sz="2400" spc="-5" dirty="0" smtClean="0">
                <a:latin typeface="Arial" pitchFamily="34" charset="0"/>
                <a:cs typeface="Arial" pitchFamily="34" charset="0"/>
              </a:rPr>
              <a:t>p</a:t>
            </a:r>
            <a:r>
              <a:rPr sz="2400" spc="-35" dirty="0" smtClean="0">
                <a:latin typeface="Arial" pitchFamily="34" charset="0"/>
                <a:cs typeface="Arial" pitchFamily="34" charset="0"/>
              </a:rPr>
              <a:t>r</a:t>
            </a:r>
            <a:r>
              <a:rPr sz="2400" dirty="0" smtClean="0">
                <a:latin typeface="Arial" pitchFamily="34" charset="0"/>
                <a:cs typeface="Arial" pitchFamily="34" charset="0"/>
              </a:rPr>
              <a:t>og</a:t>
            </a:r>
            <a:r>
              <a:rPr sz="2400" spc="-40" dirty="0" smtClean="0">
                <a:latin typeface="Arial" pitchFamily="34" charset="0"/>
                <a:cs typeface="Arial" pitchFamily="34" charset="0"/>
              </a:rPr>
              <a:t>r</a:t>
            </a:r>
            <a:r>
              <a:rPr sz="2400" spc="-5" dirty="0" smtClean="0">
                <a:latin typeface="Arial" pitchFamily="34" charset="0"/>
                <a:cs typeface="Arial" pitchFamily="34" charset="0"/>
              </a:rPr>
              <a:t>am</a:t>
            </a:r>
            <a:r>
              <a:rPr lang="en-PH" sz="2400" spc="-5" dirty="0" smtClean="0">
                <a:latin typeface="Arial" pitchFamily="34" charset="0"/>
                <a:cs typeface="Arial" pitchFamily="34" charset="0"/>
              </a:rPr>
              <a:t> </a:t>
            </a:r>
            <a:r>
              <a:rPr lang="en-US" sz="2400" i="1" spc="-15" dirty="0" err="1">
                <a:solidFill>
                  <a:srgbClr val="C00000"/>
                </a:solidFill>
                <a:latin typeface="Arial" pitchFamily="34" charset="0"/>
                <a:cs typeface="Arial" pitchFamily="34" charset="0"/>
              </a:rPr>
              <a:t>Walang</a:t>
            </a:r>
            <a:r>
              <a:rPr lang="en-US" sz="2400" i="1" spc="-15" dirty="0">
                <a:solidFill>
                  <a:srgbClr val="C00000"/>
                </a:solidFill>
                <a:latin typeface="Arial" pitchFamily="34" charset="0"/>
                <a:cs typeface="Arial" pitchFamily="34" charset="0"/>
              </a:rPr>
              <a:t> </a:t>
            </a:r>
            <a:r>
              <a:rPr lang="en-US" sz="2400" i="1" spc="-15" dirty="0" err="1">
                <a:solidFill>
                  <a:srgbClr val="C00000"/>
                </a:solidFill>
                <a:latin typeface="Arial" pitchFamily="34" charset="0"/>
                <a:cs typeface="Arial" pitchFamily="34" charset="0"/>
              </a:rPr>
              <a:t>gawaing</a:t>
            </a:r>
            <a:r>
              <a:rPr lang="en-US" sz="2400" i="1" spc="-15" dirty="0">
                <a:solidFill>
                  <a:srgbClr val="C00000"/>
                </a:solidFill>
                <a:latin typeface="Arial" pitchFamily="34" charset="0"/>
                <a:cs typeface="Arial" pitchFamily="34" charset="0"/>
              </a:rPr>
              <a:t> </a:t>
            </a:r>
            <a:r>
              <a:rPr lang="en-US" sz="2400" i="1" spc="-15" dirty="0" err="1">
                <a:solidFill>
                  <a:srgbClr val="C00000"/>
                </a:solidFill>
                <a:latin typeface="Arial" pitchFamily="34" charset="0"/>
                <a:cs typeface="Arial" pitchFamily="34" charset="0"/>
              </a:rPr>
              <a:t>makasisira</a:t>
            </a:r>
            <a:r>
              <a:rPr lang="en-US" sz="2400" i="1" spc="-15" dirty="0">
                <a:solidFill>
                  <a:srgbClr val="C00000"/>
                </a:solidFill>
                <a:latin typeface="Arial" pitchFamily="34" charset="0"/>
                <a:cs typeface="Arial" pitchFamily="34" charset="0"/>
              </a:rPr>
              <a:t> </a:t>
            </a:r>
            <a:r>
              <a:rPr lang="en-US" sz="2400" i="1" spc="-15" dirty="0" err="1">
                <a:solidFill>
                  <a:srgbClr val="C00000"/>
                </a:solidFill>
                <a:latin typeface="Arial" pitchFamily="34" charset="0"/>
                <a:cs typeface="Arial" pitchFamily="34" charset="0"/>
              </a:rPr>
              <a:t>sa</a:t>
            </a:r>
            <a:r>
              <a:rPr lang="en-US" sz="2400" i="1" spc="-15" dirty="0">
                <a:solidFill>
                  <a:srgbClr val="C00000"/>
                </a:solidFill>
                <a:latin typeface="Arial" pitchFamily="34" charset="0"/>
                <a:cs typeface="Arial" pitchFamily="34" charset="0"/>
              </a:rPr>
              <a:t> </a:t>
            </a:r>
            <a:r>
              <a:rPr lang="en-US" sz="2400" i="1" spc="-15" dirty="0" err="1">
                <a:solidFill>
                  <a:srgbClr val="C00000"/>
                </a:solidFill>
                <a:latin typeface="Arial" pitchFamily="34" charset="0"/>
                <a:cs typeface="Arial" pitchFamily="34" charset="0"/>
              </a:rPr>
              <a:t>integradad</a:t>
            </a:r>
            <a:r>
              <a:rPr lang="en-US" sz="2400" i="1" spc="-15" dirty="0">
                <a:solidFill>
                  <a:srgbClr val="C00000"/>
                </a:solidFill>
                <a:latin typeface="Arial" pitchFamily="34" charset="0"/>
                <a:cs typeface="Arial" pitchFamily="34" charset="0"/>
              </a:rPr>
              <a:t> </a:t>
            </a:r>
            <a:r>
              <a:rPr lang="en-US" sz="2400" i="1" spc="-15" dirty="0" err="1">
                <a:solidFill>
                  <a:srgbClr val="C00000"/>
                </a:solidFill>
                <a:latin typeface="Arial" pitchFamily="34" charset="0"/>
                <a:cs typeface="Arial" pitchFamily="34" charset="0"/>
              </a:rPr>
              <a:t>ng</a:t>
            </a:r>
            <a:r>
              <a:rPr lang="en-US" sz="2400" i="1" spc="-15" dirty="0">
                <a:solidFill>
                  <a:srgbClr val="C00000"/>
                </a:solidFill>
                <a:latin typeface="Arial" pitchFamily="34" charset="0"/>
                <a:cs typeface="Arial" pitchFamily="34" charset="0"/>
              </a:rPr>
              <a:t> </a:t>
            </a:r>
            <a:r>
              <a:rPr lang="en-US" sz="2400" i="1" spc="-15" dirty="0" err="1">
                <a:solidFill>
                  <a:srgbClr val="C00000"/>
                </a:solidFill>
                <a:latin typeface="Arial" pitchFamily="34" charset="0"/>
                <a:cs typeface="Arial" pitchFamily="34" charset="0"/>
              </a:rPr>
              <a:t>mga</a:t>
            </a:r>
            <a:r>
              <a:rPr lang="en-US" sz="2400" i="1" spc="-15" dirty="0">
                <a:solidFill>
                  <a:srgbClr val="C00000"/>
                </a:solidFill>
                <a:latin typeface="Arial" pitchFamily="34" charset="0"/>
                <a:cs typeface="Arial" pitchFamily="34" charset="0"/>
              </a:rPr>
              <a:t> staff o </a:t>
            </a:r>
            <a:r>
              <a:rPr lang="en-US" sz="2400" i="1" spc="-15" dirty="0" err="1">
                <a:solidFill>
                  <a:srgbClr val="C00000"/>
                </a:solidFill>
                <a:latin typeface="Arial" pitchFamily="34" charset="0"/>
                <a:cs typeface="Arial" pitchFamily="34" charset="0"/>
              </a:rPr>
              <a:t>sa</a:t>
            </a:r>
            <a:r>
              <a:rPr lang="en-US" sz="2400" i="1" spc="-15" dirty="0">
                <a:solidFill>
                  <a:srgbClr val="C00000"/>
                </a:solidFill>
                <a:latin typeface="Arial" pitchFamily="34" charset="0"/>
                <a:cs typeface="Arial" pitchFamily="34" charset="0"/>
              </a:rPr>
              <a:t> </a:t>
            </a:r>
            <a:r>
              <a:rPr lang="en-US" sz="2400" i="1" spc="-15" dirty="0" err="1">
                <a:solidFill>
                  <a:srgbClr val="C00000"/>
                </a:solidFill>
                <a:latin typeface="Arial" pitchFamily="34" charset="0"/>
                <a:cs typeface="Arial" pitchFamily="34" charset="0"/>
              </a:rPr>
              <a:t>programang</a:t>
            </a:r>
            <a:r>
              <a:rPr lang="en-US" sz="2400" i="1" spc="-15" dirty="0">
                <a:solidFill>
                  <a:srgbClr val="C00000"/>
                </a:solidFill>
                <a:latin typeface="Arial" pitchFamily="34" charset="0"/>
                <a:cs typeface="Arial" pitchFamily="34" charset="0"/>
              </a:rPr>
              <a:t> </a:t>
            </a:r>
            <a:r>
              <a:rPr lang="en-US" sz="2400" i="1" spc="-15" dirty="0" err="1">
                <a:solidFill>
                  <a:srgbClr val="C00000"/>
                </a:solidFill>
                <a:latin typeface="Arial" pitchFamily="34" charset="0"/>
                <a:cs typeface="Arial" pitchFamily="34" charset="0"/>
              </a:rPr>
              <a:t>Pantawid</a:t>
            </a:r>
            <a:endParaRPr lang="en-US" sz="2400" i="1" spc="-15" dirty="0">
              <a:solidFill>
                <a:srgbClr val="C00000"/>
              </a:solidFill>
              <a:latin typeface="Arial" pitchFamily="34" charset="0"/>
              <a:cs typeface="Arial" pitchFamily="34" charset="0"/>
            </a:endParaRPr>
          </a:p>
          <a:p>
            <a:pPr marL="241300" marR="5080" indent="-228600">
              <a:lnSpc>
                <a:spcPct val="90000"/>
              </a:lnSpc>
              <a:spcBef>
                <a:spcPts val="1800"/>
              </a:spcBef>
              <a:buClr>
                <a:srgbClr val="D67FA4"/>
              </a:buClr>
              <a:buSzPct val="89583"/>
              <a:buFont typeface="Arial"/>
              <a:buChar char="•"/>
              <a:tabLst>
                <a:tab pos="241935" algn="l"/>
              </a:tabLst>
            </a:pPr>
            <a:endParaRPr sz="2400" i="1" spc="-15" dirty="0">
              <a:solidFill>
                <a:srgbClr val="C00000"/>
              </a:solidFill>
              <a:latin typeface="Arial" pitchFamily="34" charset="0"/>
              <a:cs typeface="Arial" pitchFamily="34" charset="0"/>
            </a:endParaRPr>
          </a:p>
        </p:txBody>
      </p:sp>
      <p:sp>
        <p:nvSpPr>
          <p:cNvPr id="3" name="object 3"/>
          <p:cNvSpPr txBox="1">
            <a:spLocks noGrp="1"/>
          </p:cNvSpPr>
          <p:nvPr>
            <p:ph type="title"/>
          </p:nvPr>
        </p:nvSpPr>
        <p:spPr>
          <a:xfrm>
            <a:off x="457200" y="152400"/>
            <a:ext cx="8229600" cy="677108"/>
          </a:xfrm>
          <a:prstGeom prst="rect">
            <a:avLst/>
          </a:prstGeom>
        </p:spPr>
        <p:txBody>
          <a:bodyPr vert="horz" wrap="square" lIns="0" tIns="0" rIns="0" bIns="0" rtlCol="0">
            <a:spAutoFit/>
          </a:bodyPr>
          <a:lstStyle/>
          <a:p>
            <a:pPr marL="12700">
              <a:lnSpc>
                <a:spcPct val="100000"/>
              </a:lnSpc>
            </a:pPr>
            <a:r>
              <a:rPr spc="-30" dirty="0"/>
              <a:t>Code</a:t>
            </a:r>
            <a:r>
              <a:rPr spc="-195" dirty="0">
                <a:latin typeface="Times New Roman"/>
                <a:cs typeface="Times New Roman"/>
              </a:rPr>
              <a:t> </a:t>
            </a:r>
            <a:r>
              <a:rPr spc="-25" dirty="0"/>
              <a:t>of</a:t>
            </a:r>
            <a:r>
              <a:rPr spc="-180" dirty="0">
                <a:latin typeface="Times New Roman"/>
                <a:cs typeface="Times New Roman"/>
              </a:rPr>
              <a:t> </a:t>
            </a:r>
            <a:r>
              <a:rPr spc="-30" dirty="0" smtClean="0"/>
              <a:t>Conduct</a:t>
            </a:r>
            <a:r>
              <a:rPr lang="en-PH" spc="-30" dirty="0" smtClean="0"/>
              <a:t> for Facilitators</a:t>
            </a:r>
            <a:endParaRPr spc="-30" dirty="0"/>
          </a:p>
        </p:txBody>
      </p:sp>
      <p:sp>
        <p:nvSpPr>
          <p:cNvPr id="5" name="object 5"/>
          <p:cNvSpPr/>
          <p:nvPr/>
        </p:nvSpPr>
        <p:spPr>
          <a:xfrm>
            <a:off x="6019800" y="1794580"/>
            <a:ext cx="2895600" cy="2701220"/>
          </a:xfrm>
          <a:prstGeom prst="rect">
            <a:avLst/>
          </a:prstGeom>
          <a:blipFill>
            <a:blip r:embed="rId3" cstate="print"/>
            <a:stretch>
              <a:fillRect/>
            </a:stretch>
          </a:blipFill>
        </p:spPr>
        <p:txBody>
          <a:bodyPr wrap="square" lIns="0" tIns="0" rIns="0" bIns="0" rtlCol="0"/>
          <a:lstStyle/>
          <a:p>
            <a:endParaRPr/>
          </a:p>
        </p:txBody>
      </p:sp>
      <p:sp>
        <p:nvSpPr>
          <p:cNvPr id="4" name="Slide Number Placeholder 3"/>
          <p:cNvSpPr>
            <a:spLocks noGrp="1"/>
          </p:cNvSpPr>
          <p:nvPr>
            <p:ph type="sldNum" sz="quarter" idx="12"/>
          </p:nvPr>
        </p:nvSpPr>
        <p:spPr/>
        <p:txBody>
          <a:bodyPr/>
          <a:lstStyle/>
          <a:p>
            <a:fld id="{55F2A61E-48FD-4F96-85A2-4E092D9FE7A4}" type="slidenum">
              <a:rPr lang="en-US" smtClean="0"/>
              <a:t>18</a:t>
            </a:fld>
            <a:endParaRPr lang="en-US"/>
          </a:p>
        </p:txBody>
      </p:sp>
      <p:sp>
        <p:nvSpPr>
          <p:cNvPr id="6" name="Date Placeholder 5"/>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19587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382000" cy="3124200"/>
          </a:xfrm>
        </p:spPr>
        <p:txBody>
          <a:bodyPr>
            <a:noAutofit/>
          </a:bodyPr>
          <a:lstStyle/>
          <a:p>
            <a:r>
              <a:rPr lang="en-US" sz="2800" dirty="0" smtClean="0">
                <a:latin typeface="Arial" pitchFamily="34" charset="0"/>
                <a:cs typeface="Arial" pitchFamily="34" charset="0"/>
              </a:rPr>
              <a:t>To facilitate the correction/updating of the registered beneficiaries’ data/information </a:t>
            </a:r>
            <a:r>
              <a:rPr lang="en-US" sz="2800" i="1" dirty="0" err="1">
                <a:solidFill>
                  <a:srgbClr val="C00000"/>
                </a:solidFill>
                <a:latin typeface="Arial" pitchFamily="34" charset="0"/>
                <a:cs typeface="Arial" pitchFamily="34" charset="0"/>
              </a:rPr>
              <a:t>Upang</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mapabilis</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ang</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pagtama</a:t>
            </a:r>
            <a:r>
              <a:rPr lang="en-US" sz="2800" i="1" dirty="0">
                <a:solidFill>
                  <a:srgbClr val="C00000"/>
                </a:solidFill>
                <a:latin typeface="Arial" pitchFamily="34" charset="0"/>
                <a:cs typeface="Arial" pitchFamily="34" charset="0"/>
              </a:rPr>
              <a:t> o </a:t>
            </a:r>
            <a:r>
              <a:rPr lang="en-US" sz="2800" i="1" dirty="0" err="1">
                <a:solidFill>
                  <a:srgbClr val="C00000"/>
                </a:solidFill>
                <a:latin typeface="Arial" pitchFamily="34" charset="0"/>
                <a:cs typeface="Arial" pitchFamily="34" charset="0"/>
              </a:rPr>
              <a:t>pagbago</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sa</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mga</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impormasyon</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tungkol</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sa</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mga</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kasapi</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ng</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pamilya</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sa</a:t>
            </a:r>
            <a:r>
              <a:rPr lang="en-US" sz="2800" i="1" dirty="0">
                <a:solidFill>
                  <a:srgbClr val="C00000"/>
                </a:solidFill>
                <a:latin typeface="Arial" pitchFamily="34" charset="0"/>
                <a:cs typeface="Arial" pitchFamily="34" charset="0"/>
              </a:rPr>
              <a:t> </a:t>
            </a:r>
            <a:r>
              <a:rPr lang="en-US" sz="2800" i="1" dirty="0" err="1" smtClean="0">
                <a:solidFill>
                  <a:srgbClr val="C00000"/>
                </a:solidFill>
                <a:latin typeface="Arial" pitchFamily="34" charset="0"/>
                <a:cs typeface="Arial" pitchFamily="34" charset="0"/>
              </a:rPr>
              <a:t>Pantawid</a:t>
            </a:r>
            <a:endParaRPr lang="en-US" sz="2800" i="1" dirty="0" smtClean="0">
              <a:solidFill>
                <a:srgbClr val="C00000"/>
              </a:solidFill>
              <a:latin typeface="Arial" pitchFamily="34" charset="0"/>
              <a:cs typeface="Arial" pitchFamily="34" charset="0"/>
            </a:endParaRPr>
          </a:p>
          <a:p>
            <a:r>
              <a:rPr lang="en-US" sz="2800" dirty="0" smtClean="0">
                <a:latin typeface="Arial" pitchFamily="34" charset="0"/>
                <a:cs typeface="Arial" pitchFamily="34" charset="0"/>
              </a:rPr>
              <a:t>Determines the entitlement of cash assistance the households should receive from the program</a:t>
            </a:r>
            <a:r>
              <a:rPr lang="en-US" sz="2800" dirty="0">
                <a:solidFill>
                  <a:srgbClr val="FF00FF"/>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Upang</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malaman</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ang</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tamang</a:t>
            </a:r>
            <a:r>
              <a:rPr lang="en-US" sz="2800" i="1" dirty="0">
                <a:solidFill>
                  <a:srgbClr val="C00000"/>
                </a:solidFill>
                <a:latin typeface="Arial" pitchFamily="34" charset="0"/>
                <a:cs typeface="Arial" pitchFamily="34" charset="0"/>
              </a:rPr>
              <a:t> cash assistance </a:t>
            </a:r>
            <a:r>
              <a:rPr lang="en-US" sz="2800" i="1" dirty="0" err="1">
                <a:solidFill>
                  <a:srgbClr val="C00000"/>
                </a:solidFill>
                <a:latin typeface="Arial" pitchFamily="34" charset="0"/>
                <a:cs typeface="Arial" pitchFamily="34" charset="0"/>
              </a:rPr>
              <a:t>na</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matatanggap</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ng</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pamilyang</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kasapi</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sa</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Pantawid</a:t>
            </a:r>
            <a:endParaRPr lang="en-US" sz="2800" i="1" dirty="0" smtClean="0">
              <a:solidFill>
                <a:srgbClr val="C00000"/>
              </a:solidFill>
              <a:latin typeface="Arial" pitchFamily="34" charset="0"/>
              <a:cs typeface="Arial" pitchFamily="34" charset="0"/>
            </a:endParaRPr>
          </a:p>
        </p:txBody>
      </p:sp>
      <p:sp>
        <p:nvSpPr>
          <p:cNvPr id="5" name="Title 3"/>
          <p:cNvSpPr txBox="1">
            <a:spLocks/>
          </p:cNvSpPr>
          <p:nvPr/>
        </p:nvSpPr>
        <p:spPr>
          <a:xfrm>
            <a:off x="152400" y="76200"/>
            <a:ext cx="8991600" cy="13716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Cambria" panose="02040503050406030204" pitchFamily="18" charset="0"/>
                <a:ea typeface="+mj-ea"/>
                <a:cs typeface="+mj-cs"/>
              </a:rPr>
              <a:t>Beneficiary</a:t>
            </a:r>
            <a:r>
              <a:rPr kumimoji="0" lang="en-US" sz="4400" b="1" i="0" u="none" strike="noStrike" kern="1200" cap="none" spc="0" normalizeH="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Cambria" panose="02040503050406030204" pitchFamily="18" charset="0"/>
                <a:ea typeface="+mj-ea"/>
                <a:cs typeface="+mj-cs"/>
              </a:rPr>
              <a:t> Update System (BUS)</a:t>
            </a:r>
            <a:endParaRPr kumimoji="0" lang="en-US" sz="4400" b="1" i="0" u="none" strike="noStrike" kern="1200" cap="none" spc="0" normalizeH="0" baseline="0" noProof="0" dirty="0">
              <a:ln>
                <a:noFill/>
              </a:ln>
              <a:solidFill>
                <a:schemeClr val="accent5">
                  <a:lumMod val="50000"/>
                </a:schemeClr>
              </a:solidFill>
              <a:effectLst>
                <a:outerShdw blurRad="50000" dist="30000" dir="5400000" algn="tl" rotWithShape="0">
                  <a:srgbClr val="000000">
                    <a:alpha val="30000"/>
                  </a:srgbClr>
                </a:outerShdw>
              </a:effectLst>
              <a:uLnTx/>
              <a:uFillTx/>
              <a:latin typeface="Cambria" panose="02040503050406030204" pitchFamily="18" charset="0"/>
              <a:ea typeface="+mj-ea"/>
              <a:cs typeface="+mj-cs"/>
            </a:endParaRPr>
          </a:p>
        </p:txBody>
      </p:sp>
      <p:sp>
        <p:nvSpPr>
          <p:cNvPr id="6" name="TextBox 5"/>
          <p:cNvSpPr txBox="1"/>
          <p:nvPr/>
        </p:nvSpPr>
        <p:spPr>
          <a:xfrm>
            <a:off x="2362200" y="1425714"/>
            <a:ext cx="4682500" cy="707886"/>
          </a:xfrm>
          <a:prstGeom prst="rect">
            <a:avLst/>
          </a:prstGeom>
          <a:noFill/>
        </p:spPr>
        <p:txBody>
          <a:bodyPr wrap="none" rtlCol="0">
            <a:spAutoFit/>
          </a:bodyPr>
          <a:lstStyle/>
          <a:p>
            <a:r>
              <a:rPr lang="en-US" sz="4000" dirty="0" smtClean="0"/>
              <a:t>Objectives - </a:t>
            </a:r>
            <a:r>
              <a:rPr lang="en-US" sz="4000" i="1" dirty="0" err="1" smtClean="0">
                <a:solidFill>
                  <a:srgbClr val="C00000"/>
                </a:solidFill>
              </a:rPr>
              <a:t>Hangarin</a:t>
            </a:r>
            <a:endParaRPr lang="en-US" sz="4000" i="1" dirty="0">
              <a:solidFill>
                <a:srgbClr val="C00000"/>
              </a:solidFill>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19</a:t>
            </a:fld>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7641936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CC0000"/>
                </a:solidFill>
                <a:latin typeface="Freestyle Script" pitchFamily="66" charset="0"/>
              </a:rPr>
              <a:t>eFDS1 - </a:t>
            </a:r>
            <a:r>
              <a:rPr lang="en-US" sz="6000" dirty="0" err="1" smtClean="0">
                <a:solidFill>
                  <a:srgbClr val="CC0000"/>
                </a:solidFill>
                <a:latin typeface="Freestyle Script" pitchFamily="66" charset="0"/>
              </a:rPr>
              <a:t>Ang</a:t>
            </a:r>
            <a:r>
              <a:rPr lang="en-US" sz="6000" dirty="0" smtClean="0">
                <a:solidFill>
                  <a:srgbClr val="CC0000"/>
                </a:solidFill>
                <a:latin typeface="Freestyle Script" pitchFamily="66" charset="0"/>
              </a:rPr>
              <a:t> </a:t>
            </a:r>
            <a:r>
              <a:rPr lang="en-US" sz="6000" dirty="0" err="1">
                <a:solidFill>
                  <a:srgbClr val="CC0000"/>
                </a:solidFill>
                <a:latin typeface="Freestyle Script" pitchFamily="66" charset="0"/>
              </a:rPr>
              <a:t>Tulong</a:t>
            </a:r>
            <a:r>
              <a:rPr lang="en-US" sz="6000" dirty="0">
                <a:solidFill>
                  <a:srgbClr val="CC0000"/>
                </a:solidFill>
                <a:latin typeface="Freestyle Script" pitchFamily="66" charset="0"/>
              </a:rPr>
              <a:t> </a:t>
            </a:r>
            <a:r>
              <a:rPr lang="en-US" sz="6000" dirty="0" err="1">
                <a:solidFill>
                  <a:srgbClr val="CC0000"/>
                </a:solidFill>
                <a:latin typeface="Freestyle Script" pitchFamily="66" charset="0"/>
              </a:rPr>
              <a:t>ng</a:t>
            </a:r>
            <a:r>
              <a:rPr lang="en-US" sz="6000" dirty="0">
                <a:solidFill>
                  <a:srgbClr val="CC0000"/>
                </a:solidFill>
                <a:latin typeface="Freestyle Script" pitchFamily="66" charset="0"/>
              </a:rPr>
              <a:t> </a:t>
            </a:r>
            <a:r>
              <a:rPr lang="en-US" sz="6000" dirty="0" err="1" smtClean="0">
                <a:solidFill>
                  <a:srgbClr val="CC0000"/>
                </a:solidFill>
                <a:latin typeface="Freestyle Script" pitchFamily="66" charset="0"/>
              </a:rPr>
              <a:t>Pantawid</a:t>
            </a:r>
            <a:endParaRPr lang="en-PH" sz="6000" dirty="0"/>
          </a:p>
        </p:txBody>
      </p:sp>
      <p:sp>
        <p:nvSpPr>
          <p:cNvPr id="3" name="Content Placeholder 2"/>
          <p:cNvSpPr>
            <a:spLocks noGrp="1"/>
          </p:cNvSpPr>
          <p:nvPr>
            <p:ph idx="1"/>
          </p:nvPr>
        </p:nvSpPr>
        <p:spPr>
          <a:xfrm>
            <a:off x="990600" y="1600200"/>
            <a:ext cx="7696200" cy="2590800"/>
          </a:xfrm>
          <a:solidFill>
            <a:srgbClr val="C4FFA7"/>
          </a:solidFill>
        </p:spPr>
        <p:txBody>
          <a:bodyPr>
            <a:normAutofit/>
          </a:bodyPr>
          <a:lstStyle/>
          <a:p>
            <a:pPr marL="514350" indent="-514350">
              <a:buFont typeface="+mj-lt"/>
              <a:buAutoNum type="arabicPeriod"/>
            </a:pPr>
            <a:r>
              <a:rPr lang="en-PH" dirty="0" err="1" smtClean="0"/>
              <a:t>Pantawid</a:t>
            </a:r>
            <a:r>
              <a:rPr lang="en-PH" dirty="0" smtClean="0"/>
              <a:t> Program (4Ps)</a:t>
            </a:r>
          </a:p>
          <a:p>
            <a:pPr marL="514350" indent="-514350">
              <a:buFont typeface="+mj-lt"/>
              <a:buAutoNum type="arabicPeriod"/>
            </a:pPr>
            <a:r>
              <a:rPr lang="en-US" dirty="0" smtClean="0"/>
              <a:t>Beneficiary Update System</a:t>
            </a:r>
          </a:p>
          <a:p>
            <a:pPr marL="514350" indent="-514350">
              <a:buFont typeface="+mj-lt"/>
              <a:buAutoNum type="arabicPeriod"/>
            </a:pPr>
            <a:r>
              <a:rPr lang="en-US" dirty="0" smtClean="0"/>
              <a:t>Compliance Verification System</a:t>
            </a:r>
            <a:endParaRPr lang="en-US" dirty="0" smtClean="0">
              <a:solidFill>
                <a:srgbClr val="006600"/>
              </a:solidFill>
            </a:endParaRPr>
          </a:p>
          <a:p>
            <a:pPr marL="514350" indent="-514350">
              <a:buFont typeface="+mj-lt"/>
              <a:buAutoNum type="arabicPeriod"/>
            </a:pPr>
            <a:r>
              <a:rPr lang="en-US" dirty="0" smtClean="0"/>
              <a:t>Grievance Redress System (GRS)</a:t>
            </a:r>
          </a:p>
        </p:txBody>
      </p:sp>
      <p:sp>
        <p:nvSpPr>
          <p:cNvPr id="5" name="Slide Number Placeholder 4"/>
          <p:cNvSpPr>
            <a:spLocks noGrp="1"/>
          </p:cNvSpPr>
          <p:nvPr>
            <p:ph type="sldNum" sz="quarter" idx="12"/>
          </p:nvPr>
        </p:nvSpPr>
        <p:spPr/>
        <p:txBody>
          <a:bodyPr/>
          <a:lstStyle/>
          <a:p>
            <a:fld id="{55F2A61E-48FD-4F96-85A2-4E092D9FE7A4}" type="slidenum">
              <a:rPr lang="en-US" smtClean="0"/>
              <a:t>2</a:t>
            </a:fld>
            <a:endParaRPr lang="en-US"/>
          </a:p>
        </p:txBody>
      </p:sp>
      <p:sp>
        <p:nvSpPr>
          <p:cNvPr id="6" name="Date Placeholder 5"/>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727098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62544" cy="685800"/>
          </a:xfrm>
        </p:spPr>
        <p:txBody>
          <a:bodyPr>
            <a:normAutofit fontScale="90000"/>
          </a:bodyPr>
          <a:lstStyle/>
          <a:p>
            <a:r>
              <a:rPr lang="en-US" dirty="0" smtClean="0">
                <a:latin typeface="Cambria" panose="02040503050406030204" pitchFamily="18" charset="0"/>
              </a:rPr>
              <a:t>Types of Update – </a:t>
            </a:r>
            <a:r>
              <a:rPr lang="en-US" i="1" dirty="0" smtClean="0">
                <a:solidFill>
                  <a:srgbClr val="C00000"/>
                </a:solidFill>
                <a:latin typeface="Cambria" panose="02040503050406030204" pitchFamily="18" charset="0"/>
              </a:rPr>
              <a:t>Uri </a:t>
            </a:r>
            <a:r>
              <a:rPr lang="en-US" i="1" dirty="0" err="1" smtClean="0">
                <a:solidFill>
                  <a:srgbClr val="C00000"/>
                </a:solidFill>
                <a:latin typeface="Cambria" panose="02040503050406030204" pitchFamily="18" charset="0"/>
              </a:rPr>
              <a:t>ng</a:t>
            </a:r>
            <a:r>
              <a:rPr lang="en-US" i="1" dirty="0" smtClean="0">
                <a:solidFill>
                  <a:srgbClr val="C00000"/>
                </a:solidFill>
                <a:latin typeface="Cambria" panose="02040503050406030204" pitchFamily="18" charset="0"/>
              </a:rPr>
              <a:t> </a:t>
            </a:r>
            <a:r>
              <a:rPr lang="en-US" i="1" dirty="0" err="1" smtClean="0">
                <a:solidFill>
                  <a:srgbClr val="C00000"/>
                </a:solidFill>
                <a:latin typeface="Cambria" panose="02040503050406030204" pitchFamily="18" charset="0"/>
              </a:rPr>
              <a:t>Pagbabago</a:t>
            </a:r>
            <a:endParaRPr lang="en-US" i="1" dirty="0">
              <a:solidFill>
                <a:srgbClr val="C00000"/>
              </a:solidFill>
              <a:latin typeface="Cambria" panose="02040503050406030204" pitchFamily="18" charset="0"/>
            </a:endParaRPr>
          </a:p>
        </p:txBody>
      </p:sp>
      <p:sp>
        <p:nvSpPr>
          <p:cNvPr id="3" name="Content Placeholder 2"/>
          <p:cNvSpPr>
            <a:spLocks noGrp="1"/>
          </p:cNvSpPr>
          <p:nvPr>
            <p:ph idx="1"/>
          </p:nvPr>
        </p:nvSpPr>
        <p:spPr>
          <a:xfrm>
            <a:off x="457200" y="749300"/>
            <a:ext cx="8610600" cy="6096000"/>
          </a:xfrm>
          <a:ln>
            <a:noFill/>
          </a:ln>
          <a:effectLst>
            <a:softEdge rad="317500"/>
          </a:effectLst>
        </p:spPr>
        <p:txBody>
          <a:bodyPr>
            <a:noAutofit/>
          </a:bodyPr>
          <a:lstStyle/>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Newborn</a:t>
            </a:r>
          </a:p>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Change of Address</a:t>
            </a:r>
          </a:p>
          <a:p>
            <a:pPr marL="596646" indent="-514350">
              <a:spcBef>
                <a:spcPts val="0"/>
              </a:spcBef>
              <a:buClr>
                <a:schemeClr val="tx2">
                  <a:lumMod val="75000"/>
                </a:schemeClr>
              </a:buClr>
              <a:buFont typeface="+mj-lt"/>
              <a:buAutoNum type="arabicPeriod"/>
            </a:pPr>
            <a:r>
              <a:rPr lang="en-US" sz="2400" dirty="0">
                <a:solidFill>
                  <a:srgbClr val="C00000"/>
                </a:solidFill>
                <a:latin typeface="Cambria" panose="02040503050406030204" pitchFamily="18" charset="0"/>
              </a:rPr>
              <a:t>Moving Out of the city/municipality/barangay outside 4P's Area </a:t>
            </a:r>
            <a:r>
              <a:rPr lang="en-US" sz="2400" dirty="0" smtClean="0">
                <a:latin typeface="Cambria" panose="02040503050406030204" pitchFamily="18" charset="0"/>
              </a:rPr>
              <a:t>(Not applicable)</a:t>
            </a:r>
          </a:p>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New/Change of Servicing Health Unit</a:t>
            </a:r>
          </a:p>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Change of School/New Enrollment</a:t>
            </a:r>
          </a:p>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Change of Beneficiary/Mother Grantee</a:t>
            </a:r>
          </a:p>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Death (deceased household member)</a:t>
            </a:r>
          </a:p>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Biological or legally adopted child (0-14) coming back home</a:t>
            </a:r>
          </a:p>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Correction of Basic Information (name, sex, birthday, relationship to household head, Person/Children with Disability</a:t>
            </a:r>
          </a:p>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IP affiliations </a:t>
            </a:r>
          </a:p>
          <a:p>
            <a:pPr marL="596646" indent="-514350">
              <a:spcBef>
                <a:spcPts val="0"/>
              </a:spcBef>
              <a:buClr>
                <a:schemeClr val="tx2">
                  <a:lumMod val="75000"/>
                </a:schemeClr>
              </a:buClr>
              <a:buFont typeface="+mj-lt"/>
              <a:buAutoNum type="arabicPeriod"/>
            </a:pPr>
            <a:r>
              <a:rPr lang="en-US" sz="2400" dirty="0" smtClean="0">
                <a:latin typeface="Cambria" panose="02040503050406030204" pitchFamily="18" charset="0"/>
              </a:rPr>
              <a:t>Replacement </a:t>
            </a:r>
            <a:r>
              <a:rPr lang="en-US" sz="2400" dirty="0">
                <a:latin typeface="Cambria" panose="02040503050406030204" pitchFamily="18" charset="0"/>
              </a:rPr>
              <a:t>of Child/</a:t>
            </a:r>
            <a:r>
              <a:rPr lang="en-US" sz="2400" dirty="0" err="1">
                <a:latin typeface="Cambria" panose="02040503050406030204" pitchFamily="18" charset="0"/>
              </a:rPr>
              <a:t>ren</a:t>
            </a:r>
            <a:r>
              <a:rPr lang="en-US" sz="2400" dirty="0">
                <a:latin typeface="Cambria" panose="02040503050406030204" pitchFamily="18" charset="0"/>
              </a:rPr>
              <a:t> for CVS </a:t>
            </a:r>
            <a:r>
              <a:rPr lang="en-US" sz="2400" dirty="0" smtClean="0">
                <a:latin typeface="Cambria" panose="02040503050406030204" pitchFamily="18" charset="0"/>
              </a:rPr>
              <a:t>Education Monitoring (for set 6 and set 7 only)</a:t>
            </a:r>
            <a:endParaRPr lang="en-US" sz="2500" dirty="0">
              <a:latin typeface="Cambria" panose="02040503050406030204" pitchFamily="18" charset="0"/>
            </a:endParaRPr>
          </a:p>
        </p:txBody>
      </p:sp>
      <p:sp>
        <p:nvSpPr>
          <p:cNvPr id="4" name="TextBox 3"/>
          <p:cNvSpPr txBox="1"/>
          <p:nvPr/>
        </p:nvSpPr>
        <p:spPr>
          <a:xfrm>
            <a:off x="1777314" y="6339015"/>
            <a:ext cx="5539530" cy="461665"/>
          </a:xfrm>
          <a:prstGeom prst="rect">
            <a:avLst/>
          </a:prstGeom>
          <a:noFill/>
        </p:spPr>
        <p:txBody>
          <a:bodyPr wrap="none" rtlCol="0">
            <a:spAutoFit/>
          </a:bodyPr>
          <a:lstStyle/>
          <a:p>
            <a:r>
              <a:rPr lang="en-US" sz="2400" b="1" dirty="0" smtClean="0">
                <a:solidFill>
                  <a:srgbClr val="006600"/>
                </a:solidFill>
              </a:rPr>
              <a:t>USING BENEFICIARY UPDATE (BU) FORM 5</a:t>
            </a:r>
            <a:endParaRPr lang="en-US" sz="2400" b="1" dirty="0">
              <a:solidFill>
                <a:srgbClr val="006600"/>
              </a:solidFill>
            </a:endParaRPr>
          </a:p>
        </p:txBody>
      </p:sp>
      <p:sp>
        <p:nvSpPr>
          <p:cNvPr id="5" name="Slide Number Placeholder 4"/>
          <p:cNvSpPr>
            <a:spLocks noGrp="1"/>
          </p:cNvSpPr>
          <p:nvPr>
            <p:ph type="sldNum" sz="quarter" idx="12"/>
          </p:nvPr>
        </p:nvSpPr>
        <p:spPr/>
        <p:txBody>
          <a:bodyPr/>
          <a:lstStyle/>
          <a:p>
            <a:fld id="{55F2A61E-48FD-4F96-85A2-4E092D9FE7A4}" type="slidenum">
              <a:rPr lang="en-US" smtClean="0"/>
              <a:t>20</a:t>
            </a:fld>
            <a:endParaRPr lang="en-US"/>
          </a:p>
        </p:txBody>
      </p:sp>
      <p:sp>
        <p:nvSpPr>
          <p:cNvPr id="6" name="Date Placeholder 5"/>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680204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67600" cy="1600200"/>
          </a:xfrm>
        </p:spPr>
        <p:txBody>
          <a:bodyPr>
            <a:normAutofit/>
          </a:bodyPr>
          <a:lstStyle/>
          <a:p>
            <a:r>
              <a:rPr lang="en-PH" sz="4400" dirty="0" smtClean="0"/>
              <a:t>Compliance Verification System (CVS)</a:t>
            </a:r>
            <a:endParaRPr lang="en-PH" sz="4400" dirty="0"/>
          </a:p>
        </p:txBody>
      </p:sp>
      <p:sp>
        <p:nvSpPr>
          <p:cNvPr id="3" name="Content Placeholder 2"/>
          <p:cNvSpPr>
            <a:spLocks noGrp="1"/>
          </p:cNvSpPr>
          <p:nvPr>
            <p:ph idx="1"/>
          </p:nvPr>
        </p:nvSpPr>
        <p:spPr>
          <a:xfrm>
            <a:off x="609600" y="1874837"/>
            <a:ext cx="7924800" cy="4525963"/>
          </a:xfrm>
        </p:spPr>
        <p:txBody>
          <a:bodyPr>
            <a:normAutofit/>
          </a:bodyPr>
          <a:lstStyle/>
          <a:p>
            <a:r>
              <a:rPr lang="en-PH" dirty="0"/>
              <a:t>A system that monitors how faithfully the beneficiaries comply with the conditions set by the </a:t>
            </a:r>
            <a:r>
              <a:rPr lang="en-PH" dirty="0" err="1"/>
              <a:t>Pantawid</a:t>
            </a:r>
            <a:r>
              <a:rPr lang="en-PH" dirty="0"/>
              <a:t> </a:t>
            </a:r>
            <a:r>
              <a:rPr lang="en-PH" dirty="0" err="1"/>
              <a:t>Pamilya</a:t>
            </a:r>
            <a:r>
              <a:rPr lang="en-PH" dirty="0"/>
              <a:t> Program </a:t>
            </a:r>
            <a:r>
              <a:rPr lang="en-PH" dirty="0" smtClean="0"/>
              <a:t>	  </a:t>
            </a:r>
            <a:r>
              <a:rPr lang="en-PH" i="1" dirty="0" err="1" smtClean="0">
                <a:solidFill>
                  <a:srgbClr val="C00000"/>
                </a:solidFill>
              </a:rPr>
              <a:t>Sistema</a:t>
            </a:r>
            <a:r>
              <a:rPr lang="en-PH" i="1" dirty="0" smtClean="0">
                <a:solidFill>
                  <a:srgbClr val="C00000"/>
                </a:solidFill>
              </a:rPr>
              <a:t> </a:t>
            </a:r>
            <a:r>
              <a:rPr lang="en-PH" i="1" dirty="0" err="1">
                <a:solidFill>
                  <a:srgbClr val="C00000"/>
                </a:solidFill>
              </a:rPr>
              <a:t>na</a:t>
            </a:r>
            <a:r>
              <a:rPr lang="en-PH" i="1" dirty="0">
                <a:solidFill>
                  <a:srgbClr val="C00000"/>
                </a:solidFill>
              </a:rPr>
              <a:t> </a:t>
            </a:r>
            <a:r>
              <a:rPr lang="en-PH" i="1" dirty="0" err="1">
                <a:solidFill>
                  <a:srgbClr val="C00000"/>
                </a:solidFill>
              </a:rPr>
              <a:t>tumitingin</a:t>
            </a:r>
            <a:r>
              <a:rPr lang="en-PH" i="1" dirty="0">
                <a:solidFill>
                  <a:srgbClr val="C00000"/>
                </a:solidFill>
              </a:rPr>
              <a:t> kung </a:t>
            </a:r>
            <a:r>
              <a:rPr lang="en-PH" i="1" dirty="0" err="1">
                <a:solidFill>
                  <a:srgbClr val="C00000"/>
                </a:solidFill>
              </a:rPr>
              <a:t>ang</a:t>
            </a:r>
            <a:r>
              <a:rPr lang="en-PH" i="1" dirty="0">
                <a:solidFill>
                  <a:srgbClr val="C00000"/>
                </a:solidFill>
              </a:rPr>
              <a:t> </a:t>
            </a:r>
            <a:r>
              <a:rPr lang="en-PH" i="1" dirty="0" err="1">
                <a:solidFill>
                  <a:srgbClr val="C00000"/>
                </a:solidFill>
              </a:rPr>
              <a:t>mga</a:t>
            </a:r>
            <a:r>
              <a:rPr lang="en-PH" i="1" dirty="0">
                <a:solidFill>
                  <a:srgbClr val="C00000"/>
                </a:solidFill>
              </a:rPr>
              <a:t> </a:t>
            </a:r>
            <a:r>
              <a:rPr lang="en-PH" i="1" dirty="0" err="1">
                <a:solidFill>
                  <a:srgbClr val="C00000"/>
                </a:solidFill>
              </a:rPr>
              <a:t>pamilyang</a:t>
            </a:r>
            <a:r>
              <a:rPr lang="en-PH" i="1" dirty="0">
                <a:solidFill>
                  <a:srgbClr val="C00000"/>
                </a:solidFill>
              </a:rPr>
              <a:t> </a:t>
            </a:r>
            <a:r>
              <a:rPr lang="en-PH" i="1" dirty="0" err="1" smtClean="0">
                <a:solidFill>
                  <a:srgbClr val="C00000"/>
                </a:solidFill>
              </a:rPr>
              <a:t>miyembro</a:t>
            </a:r>
            <a:r>
              <a:rPr lang="en-PH" i="1" dirty="0" smtClean="0">
                <a:solidFill>
                  <a:srgbClr val="C00000"/>
                </a:solidFill>
              </a:rPr>
              <a:t> </a:t>
            </a:r>
            <a:r>
              <a:rPr lang="en-PH" i="1" dirty="0" err="1">
                <a:solidFill>
                  <a:srgbClr val="C00000"/>
                </a:solidFill>
              </a:rPr>
              <a:t>ng</a:t>
            </a:r>
            <a:r>
              <a:rPr lang="en-PH" i="1" dirty="0">
                <a:solidFill>
                  <a:srgbClr val="C00000"/>
                </a:solidFill>
              </a:rPr>
              <a:t> </a:t>
            </a:r>
            <a:r>
              <a:rPr lang="en-PH" i="1" dirty="0" err="1" smtClean="0">
                <a:solidFill>
                  <a:srgbClr val="C00000"/>
                </a:solidFill>
              </a:rPr>
              <a:t>Pantawid</a:t>
            </a:r>
            <a:r>
              <a:rPr lang="en-PH" i="1" dirty="0" smtClean="0">
                <a:solidFill>
                  <a:srgbClr val="C00000"/>
                </a:solidFill>
              </a:rPr>
              <a:t> </a:t>
            </a:r>
            <a:r>
              <a:rPr lang="en-PH" i="1" dirty="0">
                <a:solidFill>
                  <a:srgbClr val="C00000"/>
                </a:solidFill>
              </a:rPr>
              <a:t>ay </a:t>
            </a:r>
            <a:r>
              <a:rPr lang="en-PH" i="1" dirty="0" err="1" smtClean="0">
                <a:solidFill>
                  <a:srgbClr val="C00000"/>
                </a:solidFill>
              </a:rPr>
              <a:t>sumusunod</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mga</a:t>
            </a:r>
            <a:r>
              <a:rPr lang="en-PH" i="1" dirty="0" smtClean="0">
                <a:solidFill>
                  <a:srgbClr val="C00000"/>
                </a:solidFill>
              </a:rPr>
              <a:t> </a:t>
            </a:r>
            <a:r>
              <a:rPr lang="en-PH" i="1" dirty="0" err="1">
                <a:solidFill>
                  <a:srgbClr val="C00000"/>
                </a:solidFill>
              </a:rPr>
              <a:t>nakatatakdang</a:t>
            </a:r>
            <a:r>
              <a:rPr lang="en-PH" i="1" dirty="0">
                <a:solidFill>
                  <a:srgbClr val="C00000"/>
                </a:solidFill>
              </a:rPr>
              <a:t> </a:t>
            </a:r>
            <a:r>
              <a:rPr lang="en-PH" i="1" dirty="0" err="1">
                <a:solidFill>
                  <a:srgbClr val="C00000"/>
                </a:solidFill>
              </a:rPr>
              <a:t>kondisyones</a:t>
            </a:r>
            <a:r>
              <a:rPr lang="en-PH" i="1" dirty="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programa</a:t>
            </a:r>
            <a:endParaRPr lang="en-PH" i="1" dirty="0">
              <a:solidFill>
                <a:srgbClr val="C00000"/>
              </a:solidFill>
            </a:endParaRPr>
          </a:p>
          <a:p>
            <a:endParaRPr lang="en-PH" dirty="0"/>
          </a:p>
        </p:txBody>
      </p:sp>
      <p:sp>
        <p:nvSpPr>
          <p:cNvPr id="4" name="Slide Number Placeholder 3"/>
          <p:cNvSpPr>
            <a:spLocks noGrp="1"/>
          </p:cNvSpPr>
          <p:nvPr>
            <p:ph type="sldNum" sz="quarter" idx="12"/>
          </p:nvPr>
        </p:nvSpPr>
        <p:spPr/>
        <p:txBody>
          <a:bodyPr/>
          <a:lstStyle/>
          <a:p>
            <a:fld id="{55F2A61E-48FD-4F96-85A2-4E092D9FE7A4}" type="slidenum">
              <a:rPr lang="en-US" smtClean="0"/>
              <a:t>21</a:t>
            </a:fld>
            <a:endParaRPr lang="en-US"/>
          </a:p>
        </p:txBody>
      </p:sp>
      <p:sp>
        <p:nvSpPr>
          <p:cNvPr id="5" name="Date Placeholder 4"/>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520949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2196883"/>
            <a:ext cx="1841599" cy="1104959"/>
            <a:chOff x="6161" y="685720"/>
            <a:chExt cx="1841599" cy="1104959"/>
          </a:xfrm>
          <a:scene3d>
            <a:camera prst="orthographicFront"/>
            <a:lightRig rig="flat" dir="t"/>
          </a:scene3d>
        </p:grpSpPr>
        <p:sp>
          <p:nvSpPr>
            <p:cNvPr id="8" name="Rounded Rectangle 7"/>
            <p:cNvSpPr/>
            <p:nvPr/>
          </p:nvSpPr>
          <p:spPr>
            <a:xfrm>
              <a:off x="6161" y="685720"/>
              <a:ext cx="1841599" cy="110495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9" name="Rounded Rectangle 4"/>
            <p:cNvSpPr/>
            <p:nvPr/>
          </p:nvSpPr>
          <p:spPr>
            <a:xfrm>
              <a:off x="38524" y="718083"/>
              <a:ext cx="1776873" cy="10402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prstClr val="black">
                      <a:lumMod val="95000"/>
                      <a:lumOff val="5000"/>
                    </a:prstClr>
                  </a:solidFill>
                  <a:ea typeface="Adobe Gothic Std B" pitchFamily="34" charset="-128"/>
                  <a:cs typeface="Adobe Hebrew" pitchFamily="18" charset="-79"/>
                </a:rPr>
                <a:t>ENCODER</a:t>
              </a:r>
              <a:endParaRPr lang="en-PH" sz="2100" kern="1200" dirty="0">
                <a:ea typeface="Adobe Gothic Std B" pitchFamily="34" charset="-128"/>
                <a:cs typeface="Adobe Hebrew" pitchFamily="18" charset="-79"/>
              </a:endParaRPr>
            </a:p>
          </p:txBody>
        </p:sp>
      </p:grpSp>
      <p:grpSp>
        <p:nvGrpSpPr>
          <p:cNvPr id="5" name="Group 4"/>
          <p:cNvGrpSpPr/>
          <p:nvPr/>
        </p:nvGrpSpPr>
        <p:grpSpPr>
          <a:xfrm>
            <a:off x="2994260" y="2521005"/>
            <a:ext cx="390419" cy="456716"/>
            <a:chOff x="2009821" y="1009842"/>
            <a:chExt cx="390419" cy="456716"/>
          </a:xfrm>
        </p:grpSpPr>
        <p:sp>
          <p:nvSpPr>
            <p:cNvPr id="6" name="Right Arrow 5"/>
            <p:cNvSpPr/>
            <p:nvPr/>
          </p:nvSpPr>
          <p:spPr>
            <a:xfrm>
              <a:off x="2009821" y="1009842"/>
              <a:ext cx="390419" cy="456716"/>
            </a:xfrm>
            <a:prstGeom prst="rightArrow">
              <a:avLst>
                <a:gd name="adj1" fmla="val 60000"/>
                <a:gd name="adj2" fmla="val 50000"/>
              </a:avLst>
            </a:pr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7" name="Right Arrow 6"/>
            <p:cNvSpPr/>
            <p:nvPr/>
          </p:nvSpPr>
          <p:spPr>
            <a:xfrm>
              <a:off x="2009821" y="1101185"/>
              <a:ext cx="273293" cy="27403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PH" sz="1700" kern="1200"/>
            </a:p>
          </p:txBody>
        </p:sp>
      </p:grpSp>
      <p:grpSp>
        <p:nvGrpSpPr>
          <p:cNvPr id="10" name="Group 9"/>
          <p:cNvGrpSpPr/>
          <p:nvPr/>
        </p:nvGrpSpPr>
        <p:grpSpPr>
          <a:xfrm>
            <a:off x="3645039" y="2158842"/>
            <a:ext cx="1841599" cy="1104959"/>
            <a:chOff x="2584400" y="685720"/>
            <a:chExt cx="1841599" cy="1104959"/>
          </a:xfrm>
          <a:scene3d>
            <a:camera prst="orthographicFront"/>
            <a:lightRig rig="flat" dir="t"/>
          </a:scene3d>
        </p:grpSpPr>
        <p:sp>
          <p:nvSpPr>
            <p:cNvPr id="32" name="Rounded Rectangle 31"/>
            <p:cNvSpPr/>
            <p:nvPr/>
          </p:nvSpPr>
          <p:spPr>
            <a:xfrm>
              <a:off x="2584400" y="685720"/>
              <a:ext cx="1841599" cy="110495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1986775"/>
                <a:satOff val="7962"/>
                <a:lumOff val="1726"/>
                <a:alphaOff val="0"/>
              </a:schemeClr>
            </a:fillRef>
            <a:effectRef idx="1">
              <a:schemeClr val="accent5">
                <a:hueOff val="-1986775"/>
                <a:satOff val="7962"/>
                <a:lumOff val="1726"/>
                <a:alphaOff val="0"/>
              </a:schemeClr>
            </a:effectRef>
            <a:fontRef idx="minor">
              <a:schemeClr val="dk1"/>
            </a:fontRef>
          </p:style>
        </p:sp>
        <p:sp>
          <p:nvSpPr>
            <p:cNvPr id="33" name="Rounded Rectangle 4"/>
            <p:cNvSpPr/>
            <p:nvPr/>
          </p:nvSpPr>
          <p:spPr>
            <a:xfrm>
              <a:off x="2616763" y="718083"/>
              <a:ext cx="1776873" cy="10402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prstClr val="black">
                      <a:lumMod val="95000"/>
                      <a:lumOff val="5000"/>
                    </a:prstClr>
                  </a:solidFill>
                  <a:ea typeface="Adobe Gothic Std B" pitchFamily="34" charset="-128"/>
                  <a:cs typeface="Adobe Hebrew" pitchFamily="18" charset="-79"/>
                </a:rPr>
                <a:t>REGIONAL FOCAL PERSON</a:t>
              </a:r>
              <a:endParaRPr lang="en-PH" sz="2100" kern="1200" dirty="0">
                <a:ea typeface="Adobe Gothic Std B" pitchFamily="34" charset="-128"/>
                <a:cs typeface="Adobe Hebrew" pitchFamily="18" charset="-79"/>
              </a:endParaRPr>
            </a:p>
          </p:txBody>
        </p:sp>
      </p:grpSp>
      <p:grpSp>
        <p:nvGrpSpPr>
          <p:cNvPr id="11" name="Group 10"/>
          <p:cNvGrpSpPr/>
          <p:nvPr/>
        </p:nvGrpSpPr>
        <p:grpSpPr>
          <a:xfrm>
            <a:off x="5648699" y="2482964"/>
            <a:ext cx="390419" cy="456716"/>
            <a:chOff x="4588060" y="1009842"/>
            <a:chExt cx="390419" cy="456716"/>
          </a:xfrm>
        </p:grpSpPr>
        <p:sp>
          <p:nvSpPr>
            <p:cNvPr id="30" name="Right Arrow 29"/>
            <p:cNvSpPr/>
            <p:nvPr/>
          </p:nvSpPr>
          <p:spPr>
            <a:xfrm>
              <a:off x="4588060" y="1009842"/>
              <a:ext cx="390419" cy="456716"/>
            </a:xfrm>
            <a:prstGeom prst="rightArrow">
              <a:avLst>
                <a:gd name="adj1" fmla="val 60000"/>
                <a:gd name="adj2" fmla="val 50000"/>
              </a:avLst>
            </a:prstGeom>
          </p:spPr>
          <p:style>
            <a:lnRef idx="0">
              <a:schemeClr val="lt1">
                <a:hueOff val="0"/>
                <a:satOff val="0"/>
                <a:lumOff val="0"/>
                <a:alphaOff val="0"/>
              </a:schemeClr>
            </a:lnRef>
            <a:fillRef idx="2">
              <a:schemeClr val="accent5">
                <a:hueOff val="-2483469"/>
                <a:satOff val="9953"/>
                <a:lumOff val="2157"/>
                <a:alphaOff val="0"/>
              </a:schemeClr>
            </a:fillRef>
            <a:effectRef idx="1">
              <a:schemeClr val="accent5">
                <a:hueOff val="-2483469"/>
                <a:satOff val="9953"/>
                <a:lumOff val="2157"/>
                <a:alphaOff val="0"/>
              </a:schemeClr>
            </a:effectRef>
            <a:fontRef idx="minor">
              <a:schemeClr val="dk1"/>
            </a:fontRef>
          </p:style>
        </p:sp>
        <p:sp>
          <p:nvSpPr>
            <p:cNvPr id="31" name="Right Arrow 6"/>
            <p:cNvSpPr/>
            <p:nvPr/>
          </p:nvSpPr>
          <p:spPr>
            <a:xfrm>
              <a:off x="4588060" y="1101185"/>
              <a:ext cx="273293" cy="27403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PH" sz="1700" kern="1200"/>
            </a:p>
          </p:txBody>
        </p:sp>
      </p:grpSp>
      <p:grpSp>
        <p:nvGrpSpPr>
          <p:cNvPr id="12" name="Group 11"/>
          <p:cNvGrpSpPr/>
          <p:nvPr/>
        </p:nvGrpSpPr>
        <p:grpSpPr>
          <a:xfrm>
            <a:off x="6223278" y="2158842"/>
            <a:ext cx="1841599" cy="1104959"/>
            <a:chOff x="5162639" y="685720"/>
            <a:chExt cx="1841599" cy="1104959"/>
          </a:xfrm>
          <a:scene3d>
            <a:camera prst="orthographicFront"/>
            <a:lightRig rig="flat" dir="t"/>
          </a:scene3d>
        </p:grpSpPr>
        <p:sp>
          <p:nvSpPr>
            <p:cNvPr id="28" name="Rounded Rectangle 27"/>
            <p:cNvSpPr/>
            <p:nvPr/>
          </p:nvSpPr>
          <p:spPr>
            <a:xfrm>
              <a:off x="5162639" y="685720"/>
              <a:ext cx="1841599" cy="110495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3973551"/>
                <a:satOff val="15924"/>
                <a:lumOff val="3451"/>
                <a:alphaOff val="0"/>
              </a:schemeClr>
            </a:fillRef>
            <a:effectRef idx="1">
              <a:schemeClr val="accent5">
                <a:hueOff val="-3973551"/>
                <a:satOff val="15924"/>
                <a:lumOff val="3451"/>
                <a:alphaOff val="0"/>
              </a:schemeClr>
            </a:effectRef>
            <a:fontRef idx="minor">
              <a:schemeClr val="dk1"/>
            </a:fontRef>
          </p:style>
        </p:sp>
        <p:sp>
          <p:nvSpPr>
            <p:cNvPr id="29" name="Rounded Rectangle 8"/>
            <p:cNvSpPr/>
            <p:nvPr/>
          </p:nvSpPr>
          <p:spPr>
            <a:xfrm>
              <a:off x="5195002" y="718083"/>
              <a:ext cx="1776873" cy="10402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prstClr val="black">
                      <a:lumMod val="95000"/>
                      <a:lumOff val="5000"/>
                    </a:prstClr>
                  </a:solidFill>
                  <a:ea typeface="Adobe Gothic Std B" pitchFamily="34" charset="-128"/>
                  <a:cs typeface="Adobe Hebrew" pitchFamily="18" charset="-79"/>
                </a:rPr>
                <a:t>REGIONAL DIRECTOR</a:t>
              </a:r>
              <a:endParaRPr lang="en-PH" sz="2100" kern="1200" dirty="0">
                <a:ea typeface="Adobe Gothic Std B" pitchFamily="34" charset="-128"/>
                <a:cs typeface="Adobe Hebrew" pitchFamily="18" charset="-79"/>
              </a:endParaRPr>
            </a:p>
          </p:txBody>
        </p:sp>
      </p:grpSp>
      <p:grpSp>
        <p:nvGrpSpPr>
          <p:cNvPr id="13" name="Group 12"/>
          <p:cNvGrpSpPr/>
          <p:nvPr/>
        </p:nvGrpSpPr>
        <p:grpSpPr>
          <a:xfrm>
            <a:off x="6915720" y="3425862"/>
            <a:ext cx="456716" cy="390419"/>
            <a:chOff x="5855081" y="1952740"/>
            <a:chExt cx="456716" cy="390419"/>
          </a:xfrm>
        </p:grpSpPr>
        <p:sp>
          <p:nvSpPr>
            <p:cNvPr id="26" name="Right Arrow 25"/>
            <p:cNvSpPr/>
            <p:nvPr/>
          </p:nvSpPr>
          <p:spPr>
            <a:xfrm rot="5400000">
              <a:off x="5888229" y="1919592"/>
              <a:ext cx="390419" cy="456716"/>
            </a:xfrm>
            <a:prstGeom prst="rightArrow">
              <a:avLst>
                <a:gd name="adj1" fmla="val 60000"/>
                <a:gd name="adj2" fmla="val 50000"/>
              </a:avLst>
            </a:prstGeom>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sp>
        <p:sp>
          <p:nvSpPr>
            <p:cNvPr id="27" name="Right Arrow 10"/>
            <p:cNvSpPr/>
            <p:nvPr/>
          </p:nvSpPr>
          <p:spPr>
            <a:xfrm>
              <a:off x="5946424" y="1952740"/>
              <a:ext cx="274030" cy="2732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PH" sz="1700" kern="1200"/>
            </a:p>
          </p:txBody>
        </p:sp>
      </p:grpSp>
      <p:grpSp>
        <p:nvGrpSpPr>
          <p:cNvPr id="14" name="Group 13"/>
          <p:cNvGrpSpPr/>
          <p:nvPr/>
        </p:nvGrpSpPr>
        <p:grpSpPr>
          <a:xfrm>
            <a:off x="6223278" y="4000441"/>
            <a:ext cx="1841599" cy="1104959"/>
            <a:chOff x="5162639" y="2527319"/>
            <a:chExt cx="1841599" cy="1104959"/>
          </a:xfrm>
          <a:scene3d>
            <a:camera prst="orthographicFront"/>
            <a:lightRig rig="flat" dir="t"/>
          </a:scene3d>
        </p:grpSpPr>
        <p:sp>
          <p:nvSpPr>
            <p:cNvPr id="24" name="Rounded Rectangle 23"/>
            <p:cNvSpPr/>
            <p:nvPr/>
          </p:nvSpPr>
          <p:spPr>
            <a:xfrm>
              <a:off x="5162639" y="2527319"/>
              <a:ext cx="1841599" cy="110495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5960326"/>
                <a:satOff val="23887"/>
                <a:lumOff val="5177"/>
                <a:alphaOff val="0"/>
              </a:schemeClr>
            </a:fillRef>
            <a:effectRef idx="1">
              <a:schemeClr val="accent5">
                <a:hueOff val="-5960326"/>
                <a:satOff val="23887"/>
                <a:lumOff val="5177"/>
                <a:alphaOff val="0"/>
              </a:schemeClr>
            </a:effectRef>
            <a:fontRef idx="minor">
              <a:schemeClr val="dk1"/>
            </a:fontRef>
          </p:style>
        </p:sp>
        <p:sp>
          <p:nvSpPr>
            <p:cNvPr id="25" name="Rounded Rectangle 12"/>
            <p:cNvSpPr/>
            <p:nvPr/>
          </p:nvSpPr>
          <p:spPr>
            <a:xfrm>
              <a:off x="5195002" y="2559682"/>
              <a:ext cx="1776873" cy="10402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prstClr val="black"/>
                  </a:solidFill>
                  <a:ea typeface="Adobe Gothic Std B" pitchFamily="34" charset="-128"/>
                  <a:cs typeface="Adobe Hebrew" pitchFamily="18" charset="-79"/>
                </a:rPr>
                <a:t>NPMO CVS FOCAL PERSON</a:t>
              </a:r>
              <a:endParaRPr lang="en-PH" sz="2100" kern="1200" dirty="0">
                <a:ea typeface="Adobe Gothic Std B" pitchFamily="34" charset="-128"/>
                <a:cs typeface="Adobe Hebrew" pitchFamily="18" charset="-79"/>
              </a:endParaRPr>
            </a:p>
          </p:txBody>
        </p:sp>
      </p:grpSp>
      <p:grpSp>
        <p:nvGrpSpPr>
          <p:cNvPr id="15" name="Group 14"/>
          <p:cNvGrpSpPr/>
          <p:nvPr/>
        </p:nvGrpSpPr>
        <p:grpSpPr>
          <a:xfrm>
            <a:off x="5670798" y="4324563"/>
            <a:ext cx="390419" cy="456716"/>
            <a:chOff x="4610159" y="2851441"/>
            <a:chExt cx="390419" cy="456716"/>
          </a:xfrm>
        </p:grpSpPr>
        <p:sp>
          <p:nvSpPr>
            <p:cNvPr id="22" name="Right Arrow 21"/>
            <p:cNvSpPr/>
            <p:nvPr/>
          </p:nvSpPr>
          <p:spPr>
            <a:xfrm rot="10800000">
              <a:off x="4610159" y="2851441"/>
              <a:ext cx="390419" cy="456716"/>
            </a:xfrm>
            <a:prstGeom prst="rightArrow">
              <a:avLst>
                <a:gd name="adj1" fmla="val 60000"/>
                <a:gd name="adj2" fmla="val 50000"/>
              </a:avLst>
            </a:prstGeom>
          </p:spPr>
          <p:style>
            <a:lnRef idx="0">
              <a:schemeClr val="lt1">
                <a:hueOff val="0"/>
                <a:satOff val="0"/>
                <a:lumOff val="0"/>
                <a:alphaOff val="0"/>
              </a:schemeClr>
            </a:lnRef>
            <a:fillRef idx="2">
              <a:schemeClr val="accent5">
                <a:hueOff val="-7450407"/>
                <a:satOff val="29858"/>
                <a:lumOff val="6471"/>
                <a:alphaOff val="0"/>
              </a:schemeClr>
            </a:fillRef>
            <a:effectRef idx="1">
              <a:schemeClr val="accent5">
                <a:hueOff val="-7450407"/>
                <a:satOff val="29858"/>
                <a:lumOff val="6471"/>
                <a:alphaOff val="0"/>
              </a:schemeClr>
            </a:effectRef>
            <a:fontRef idx="minor">
              <a:schemeClr val="dk1"/>
            </a:fontRef>
          </p:style>
        </p:sp>
        <p:sp>
          <p:nvSpPr>
            <p:cNvPr id="23" name="Right Arrow 14"/>
            <p:cNvSpPr/>
            <p:nvPr/>
          </p:nvSpPr>
          <p:spPr>
            <a:xfrm rot="21600000">
              <a:off x="4727285" y="2942784"/>
              <a:ext cx="273293" cy="27403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PH" sz="1700" kern="1200"/>
            </a:p>
          </p:txBody>
        </p:sp>
      </p:grpSp>
      <p:grpSp>
        <p:nvGrpSpPr>
          <p:cNvPr id="16" name="Group 15"/>
          <p:cNvGrpSpPr/>
          <p:nvPr/>
        </p:nvGrpSpPr>
        <p:grpSpPr>
          <a:xfrm>
            <a:off x="3645039" y="4000441"/>
            <a:ext cx="1841599" cy="1104959"/>
            <a:chOff x="2584400" y="2527319"/>
            <a:chExt cx="1841599" cy="1104959"/>
          </a:xfrm>
          <a:scene3d>
            <a:camera prst="orthographicFront"/>
            <a:lightRig rig="flat" dir="t"/>
          </a:scene3d>
        </p:grpSpPr>
        <p:sp>
          <p:nvSpPr>
            <p:cNvPr id="20" name="Rounded Rectangle 19"/>
            <p:cNvSpPr/>
            <p:nvPr/>
          </p:nvSpPr>
          <p:spPr>
            <a:xfrm>
              <a:off x="2584400" y="2527319"/>
              <a:ext cx="1841599" cy="110495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7947101"/>
                <a:satOff val="31849"/>
                <a:lumOff val="6902"/>
                <a:alphaOff val="0"/>
              </a:schemeClr>
            </a:fillRef>
            <a:effectRef idx="1">
              <a:schemeClr val="accent5">
                <a:hueOff val="-7947101"/>
                <a:satOff val="31849"/>
                <a:lumOff val="6902"/>
                <a:alphaOff val="0"/>
              </a:schemeClr>
            </a:effectRef>
            <a:fontRef idx="minor">
              <a:schemeClr val="dk1"/>
            </a:fontRef>
          </p:style>
        </p:sp>
        <p:sp>
          <p:nvSpPr>
            <p:cNvPr id="21" name="Rounded Rectangle 16"/>
            <p:cNvSpPr/>
            <p:nvPr/>
          </p:nvSpPr>
          <p:spPr>
            <a:xfrm>
              <a:off x="2616763" y="2559682"/>
              <a:ext cx="1776873" cy="10402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prstClr val="black"/>
                  </a:solidFill>
                  <a:ea typeface="Adobe Gothic Std B" pitchFamily="34" charset="-128"/>
                  <a:cs typeface="Adobe Hebrew" pitchFamily="18" charset="-79"/>
                </a:rPr>
                <a:t>NATIONAL PROGRAM MANAGER</a:t>
              </a:r>
              <a:endParaRPr lang="en-PH" sz="2100" kern="1200" dirty="0">
                <a:ea typeface="Adobe Gothic Std B" pitchFamily="34" charset="-128"/>
                <a:cs typeface="Adobe Hebrew" pitchFamily="18" charset="-79"/>
              </a:endParaRPr>
            </a:p>
          </p:txBody>
        </p:sp>
      </p:grpSp>
      <p:grpSp>
        <p:nvGrpSpPr>
          <p:cNvPr id="17" name="Group 16"/>
          <p:cNvGrpSpPr/>
          <p:nvPr/>
        </p:nvGrpSpPr>
        <p:grpSpPr>
          <a:xfrm>
            <a:off x="1066800" y="4000441"/>
            <a:ext cx="1841599" cy="1104959"/>
            <a:chOff x="6161" y="2527319"/>
            <a:chExt cx="1841599" cy="1104959"/>
          </a:xfrm>
          <a:scene3d>
            <a:camera prst="orthographicFront"/>
            <a:lightRig rig="flat" dir="t"/>
          </a:scene3d>
        </p:grpSpPr>
        <p:sp>
          <p:nvSpPr>
            <p:cNvPr id="18" name="Rounded Rectangle 17"/>
            <p:cNvSpPr/>
            <p:nvPr/>
          </p:nvSpPr>
          <p:spPr>
            <a:xfrm>
              <a:off x="6161" y="2527319"/>
              <a:ext cx="1841599" cy="110495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sp>
        <p:sp>
          <p:nvSpPr>
            <p:cNvPr id="19" name="Rounded Rectangle 18"/>
            <p:cNvSpPr/>
            <p:nvPr/>
          </p:nvSpPr>
          <p:spPr>
            <a:xfrm>
              <a:off x="38524" y="2559682"/>
              <a:ext cx="1776873" cy="10402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prstClr val="black"/>
                  </a:solidFill>
                  <a:ea typeface="Adobe Gothic Std B" pitchFamily="34" charset="-128"/>
                  <a:cs typeface="Adobe Hebrew" pitchFamily="18" charset="-79"/>
                </a:rPr>
                <a:t>PAYROLL</a:t>
              </a:r>
            </a:p>
            <a:p>
              <a:pPr lvl="0" algn="ctr" defTabSz="933450">
                <a:lnSpc>
                  <a:spcPct val="90000"/>
                </a:lnSpc>
                <a:spcBef>
                  <a:spcPct val="0"/>
                </a:spcBef>
                <a:spcAft>
                  <a:spcPct val="35000"/>
                </a:spcAft>
              </a:pPr>
              <a:r>
                <a:rPr lang="en-US" sz="2100" b="1" kern="1200" dirty="0" smtClean="0">
                  <a:solidFill>
                    <a:prstClr val="black"/>
                  </a:solidFill>
                  <a:ea typeface="Adobe Gothic Std B" pitchFamily="34" charset="-128"/>
                  <a:cs typeface="Adobe Hebrew" pitchFamily="18" charset="-79"/>
                </a:rPr>
                <a:t>(End)</a:t>
              </a:r>
              <a:endParaRPr lang="en-PH" sz="2100" kern="1200" dirty="0">
                <a:ea typeface="Adobe Gothic Std B" pitchFamily="34" charset="-128"/>
                <a:cs typeface="Adobe Hebrew" pitchFamily="18" charset="-79"/>
              </a:endParaRPr>
            </a:p>
          </p:txBody>
        </p:sp>
      </p:grpSp>
      <p:grpSp>
        <p:nvGrpSpPr>
          <p:cNvPr id="34" name="Group 33"/>
          <p:cNvGrpSpPr/>
          <p:nvPr/>
        </p:nvGrpSpPr>
        <p:grpSpPr>
          <a:xfrm>
            <a:off x="3048000" y="4292442"/>
            <a:ext cx="390419" cy="456716"/>
            <a:chOff x="2031920" y="2851441"/>
            <a:chExt cx="390419" cy="456716"/>
          </a:xfrm>
        </p:grpSpPr>
        <p:sp>
          <p:nvSpPr>
            <p:cNvPr id="35" name="Right Arrow 34"/>
            <p:cNvSpPr/>
            <p:nvPr/>
          </p:nvSpPr>
          <p:spPr>
            <a:xfrm rot="10800000">
              <a:off x="2031920" y="2851441"/>
              <a:ext cx="390419" cy="456716"/>
            </a:xfrm>
            <a:prstGeom prst="rightArrow">
              <a:avLst>
                <a:gd name="adj1" fmla="val 60000"/>
                <a:gd name="adj2" fmla="val 50000"/>
              </a:avLst>
            </a:prstGeom>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sp>
        <p:sp>
          <p:nvSpPr>
            <p:cNvPr id="36" name="Right Arrow 4"/>
            <p:cNvSpPr/>
            <p:nvPr/>
          </p:nvSpPr>
          <p:spPr>
            <a:xfrm rot="21600000">
              <a:off x="2149046" y="2942784"/>
              <a:ext cx="273293" cy="27403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PH" sz="1700" kern="1200"/>
            </a:p>
          </p:txBody>
        </p:sp>
      </p:grpSp>
      <p:sp>
        <p:nvSpPr>
          <p:cNvPr id="37" name="Title 8"/>
          <p:cNvSpPr txBox="1">
            <a:spLocks/>
          </p:cNvSpPr>
          <p:nvPr/>
        </p:nvSpPr>
        <p:spPr>
          <a:xfrm>
            <a:off x="685800" y="5562600"/>
            <a:ext cx="7620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chemeClr val="tx1">
                    <a:lumMod val="85000"/>
                    <a:lumOff val="15000"/>
                  </a:schemeClr>
                </a:solidFill>
              </a:rPr>
              <a:t>CVS Encoding and Approval Flow</a:t>
            </a:r>
          </a:p>
        </p:txBody>
      </p:sp>
      <p:sp>
        <p:nvSpPr>
          <p:cNvPr id="2" name="Slide Number Placeholder 1"/>
          <p:cNvSpPr>
            <a:spLocks noGrp="1"/>
          </p:cNvSpPr>
          <p:nvPr>
            <p:ph type="sldNum" sz="quarter" idx="12"/>
          </p:nvPr>
        </p:nvSpPr>
        <p:spPr/>
        <p:txBody>
          <a:bodyPr/>
          <a:lstStyle/>
          <a:p>
            <a:fld id="{55F2A61E-48FD-4F96-85A2-4E092D9FE7A4}" type="slidenum">
              <a:rPr lang="en-US" smtClean="0"/>
              <a:t>22</a:t>
            </a:fld>
            <a:endParaRPr lang="en-US"/>
          </a:p>
        </p:txBody>
      </p:sp>
      <p:sp>
        <p:nvSpPr>
          <p:cNvPr id="3" name="Date Placeholder 2"/>
          <p:cNvSpPr>
            <a:spLocks noGrp="1"/>
          </p:cNvSpPr>
          <p:nvPr>
            <p:ph type="dt" sz="half" idx="10"/>
          </p:nvPr>
        </p:nvSpPr>
        <p:spPr/>
        <p:txBody>
          <a:bodyPr/>
          <a:lstStyle/>
          <a:p>
            <a:r>
              <a:rPr lang="en-US" smtClean="0"/>
              <a:t>i-Pantawid eFDS 1</a:t>
            </a:r>
            <a:endParaRPr lang="en-US"/>
          </a:p>
        </p:txBody>
      </p:sp>
      <p:sp>
        <p:nvSpPr>
          <p:cNvPr id="38" name="Flowchart: Document 37"/>
          <p:cNvSpPr/>
          <p:nvPr/>
        </p:nvSpPr>
        <p:spPr>
          <a:xfrm>
            <a:off x="685800" y="381000"/>
            <a:ext cx="1600200" cy="1066800"/>
          </a:xfrm>
          <a:prstGeom prst="flowChartDocument">
            <a:avLst/>
          </a:prstGeom>
          <a:solidFill>
            <a:schemeClr val="accent4">
              <a:lumMod val="20000"/>
              <a:lumOff val="80000"/>
            </a:schemeClr>
          </a:solidFill>
          <a:ln>
            <a:solidFill>
              <a:schemeClr val="accent4">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solidFill>
                  <a:schemeClr val="tx1"/>
                </a:solidFill>
              </a:rPr>
              <a:t>CVS Form 2 Education</a:t>
            </a:r>
            <a:endParaRPr lang="en-PH" b="1" dirty="0">
              <a:solidFill>
                <a:schemeClr val="tx1"/>
              </a:solidFill>
            </a:endParaRPr>
          </a:p>
        </p:txBody>
      </p:sp>
      <p:sp>
        <p:nvSpPr>
          <p:cNvPr id="39" name="Flowchart: Document 38"/>
          <p:cNvSpPr/>
          <p:nvPr/>
        </p:nvSpPr>
        <p:spPr>
          <a:xfrm>
            <a:off x="2590800" y="381000"/>
            <a:ext cx="1600200" cy="1066800"/>
          </a:xfrm>
          <a:prstGeom prst="flowChartDocument">
            <a:avLst/>
          </a:prstGeom>
          <a:solidFill>
            <a:schemeClr val="accent4">
              <a:lumMod val="20000"/>
              <a:lumOff val="80000"/>
            </a:schemeClr>
          </a:solidFill>
          <a:ln>
            <a:solidFill>
              <a:schemeClr val="accent4">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solidFill>
                  <a:schemeClr val="tx1"/>
                </a:solidFill>
              </a:rPr>
              <a:t>CVS Form 3 Health</a:t>
            </a:r>
            <a:endParaRPr lang="en-PH" b="1" dirty="0">
              <a:solidFill>
                <a:schemeClr val="tx1"/>
              </a:solidFill>
            </a:endParaRPr>
          </a:p>
        </p:txBody>
      </p:sp>
      <p:sp>
        <p:nvSpPr>
          <p:cNvPr id="40" name="Flowchart: Document 39"/>
          <p:cNvSpPr/>
          <p:nvPr/>
        </p:nvSpPr>
        <p:spPr>
          <a:xfrm>
            <a:off x="4495800" y="381000"/>
            <a:ext cx="1600200" cy="1066800"/>
          </a:xfrm>
          <a:prstGeom prst="flowChartDocument">
            <a:avLst/>
          </a:prstGeom>
          <a:solidFill>
            <a:schemeClr val="accent4">
              <a:lumMod val="20000"/>
              <a:lumOff val="80000"/>
            </a:schemeClr>
          </a:solidFill>
          <a:ln>
            <a:solidFill>
              <a:schemeClr val="accent4">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solidFill>
                  <a:schemeClr val="tx1"/>
                </a:solidFill>
              </a:rPr>
              <a:t>CVS Form 4 FDS</a:t>
            </a:r>
            <a:endParaRPr lang="en-PH" b="1" dirty="0">
              <a:solidFill>
                <a:schemeClr val="tx1"/>
              </a:solidFill>
            </a:endParaRPr>
          </a:p>
        </p:txBody>
      </p:sp>
      <p:cxnSp>
        <p:nvCxnSpPr>
          <p:cNvPr id="42" name="Straight Connector 41"/>
          <p:cNvCxnSpPr>
            <a:stCxn id="38" idx="2"/>
          </p:cNvCxnSpPr>
          <p:nvPr/>
        </p:nvCxnSpPr>
        <p:spPr>
          <a:xfrm>
            <a:off x="1485900" y="1377273"/>
            <a:ext cx="0" cy="375327"/>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29000" y="1371600"/>
            <a:ext cx="0" cy="375327"/>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34000" y="1371600"/>
            <a:ext cx="0" cy="375327"/>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485900" y="1746927"/>
            <a:ext cx="38481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42274" y="1752600"/>
            <a:ext cx="0" cy="476646"/>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62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out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lstStyle/>
          <a:p>
            <a:r>
              <a:rPr lang="en-PH" dirty="0" smtClean="0"/>
              <a:t>2015 Pay-out Schedule</a:t>
            </a:r>
            <a:endParaRPr lang="en-PH" dirty="0"/>
          </a:p>
        </p:txBody>
      </p:sp>
      <p:sp>
        <p:nvSpPr>
          <p:cNvPr id="3" name="TextBox 2"/>
          <p:cNvSpPr txBox="1"/>
          <p:nvPr/>
        </p:nvSpPr>
        <p:spPr>
          <a:xfrm>
            <a:off x="7620000" y="533400"/>
            <a:ext cx="1219200" cy="1754326"/>
          </a:xfrm>
          <a:prstGeom prst="rect">
            <a:avLst/>
          </a:prstGeom>
          <a:noFill/>
        </p:spPr>
        <p:txBody>
          <a:bodyPr wrap="square" rtlCol="0">
            <a:spAutoFit/>
          </a:bodyPr>
          <a:lstStyle/>
          <a:p>
            <a:pPr algn="ctr"/>
            <a:r>
              <a:rPr lang="en-US" sz="2400" b="1" dirty="0" smtClean="0">
                <a:solidFill>
                  <a:srgbClr val="006600"/>
                </a:solidFill>
              </a:rPr>
              <a:t>Payout - </a:t>
            </a:r>
            <a:r>
              <a:rPr lang="en-US" sz="2000" b="1" dirty="0" smtClean="0">
                <a:solidFill>
                  <a:srgbClr val="006600"/>
                </a:solidFill>
              </a:rPr>
              <a:t>5 weeks after covered period</a:t>
            </a:r>
            <a:endParaRPr lang="en-US" sz="2000" b="1" dirty="0">
              <a:solidFill>
                <a:srgbClr val="006600"/>
              </a:solidFill>
            </a:endParaRPr>
          </a:p>
        </p:txBody>
      </p:sp>
      <p:sp>
        <p:nvSpPr>
          <p:cNvPr id="4" name="TextBox 3"/>
          <p:cNvSpPr txBox="1"/>
          <p:nvPr/>
        </p:nvSpPr>
        <p:spPr>
          <a:xfrm>
            <a:off x="7867963" y="2438400"/>
            <a:ext cx="932243" cy="584775"/>
          </a:xfrm>
          <a:prstGeom prst="rect">
            <a:avLst/>
          </a:prstGeom>
          <a:noFill/>
        </p:spPr>
        <p:txBody>
          <a:bodyPr wrap="none" rtlCol="0">
            <a:spAutoFit/>
          </a:bodyPr>
          <a:lstStyle/>
          <a:p>
            <a:r>
              <a:rPr lang="en-US" sz="3200" b="1" dirty="0" smtClean="0">
                <a:solidFill>
                  <a:srgbClr val="006600"/>
                </a:solidFill>
              </a:rPr>
              <a:t>May</a:t>
            </a:r>
            <a:endParaRPr lang="en-US" sz="3200" b="1" dirty="0">
              <a:solidFill>
                <a:srgbClr val="006600"/>
              </a:solidFill>
            </a:endParaRPr>
          </a:p>
        </p:txBody>
      </p:sp>
      <p:sp>
        <p:nvSpPr>
          <p:cNvPr id="6" name="TextBox 5"/>
          <p:cNvSpPr txBox="1"/>
          <p:nvPr/>
        </p:nvSpPr>
        <p:spPr>
          <a:xfrm>
            <a:off x="7885596" y="3085525"/>
            <a:ext cx="641522" cy="584775"/>
          </a:xfrm>
          <a:prstGeom prst="rect">
            <a:avLst/>
          </a:prstGeom>
          <a:noFill/>
        </p:spPr>
        <p:txBody>
          <a:bodyPr wrap="none" rtlCol="0">
            <a:spAutoFit/>
          </a:bodyPr>
          <a:lstStyle/>
          <a:p>
            <a:r>
              <a:rPr lang="en-US" sz="3200" b="1" dirty="0" smtClean="0">
                <a:solidFill>
                  <a:srgbClr val="006600"/>
                </a:solidFill>
              </a:rPr>
              <a:t>Jul</a:t>
            </a:r>
            <a:endParaRPr lang="en-US" sz="3200" b="1" dirty="0">
              <a:solidFill>
                <a:srgbClr val="006600"/>
              </a:solidFill>
            </a:endParaRPr>
          </a:p>
        </p:txBody>
      </p:sp>
      <p:sp>
        <p:nvSpPr>
          <p:cNvPr id="7" name="TextBox 6"/>
          <p:cNvSpPr txBox="1"/>
          <p:nvPr/>
        </p:nvSpPr>
        <p:spPr>
          <a:xfrm>
            <a:off x="7847124" y="3699541"/>
            <a:ext cx="805029" cy="584775"/>
          </a:xfrm>
          <a:prstGeom prst="rect">
            <a:avLst/>
          </a:prstGeom>
          <a:noFill/>
        </p:spPr>
        <p:txBody>
          <a:bodyPr wrap="none" rtlCol="0">
            <a:spAutoFit/>
          </a:bodyPr>
          <a:lstStyle/>
          <a:p>
            <a:r>
              <a:rPr lang="en-US" sz="3200" b="1" dirty="0" smtClean="0">
                <a:solidFill>
                  <a:srgbClr val="006600"/>
                </a:solidFill>
              </a:rPr>
              <a:t>Sep</a:t>
            </a:r>
            <a:endParaRPr lang="en-US" sz="3200" b="1" dirty="0">
              <a:solidFill>
                <a:srgbClr val="006600"/>
              </a:solidFill>
            </a:endParaRPr>
          </a:p>
        </p:txBody>
      </p:sp>
      <p:sp>
        <p:nvSpPr>
          <p:cNvPr id="8" name="TextBox 7"/>
          <p:cNvSpPr txBox="1"/>
          <p:nvPr/>
        </p:nvSpPr>
        <p:spPr>
          <a:xfrm>
            <a:off x="7878382" y="4374537"/>
            <a:ext cx="869533" cy="584775"/>
          </a:xfrm>
          <a:prstGeom prst="rect">
            <a:avLst/>
          </a:prstGeom>
          <a:noFill/>
        </p:spPr>
        <p:txBody>
          <a:bodyPr wrap="none" rtlCol="0">
            <a:spAutoFit/>
          </a:bodyPr>
          <a:lstStyle/>
          <a:p>
            <a:r>
              <a:rPr lang="en-US" sz="3200" b="1" dirty="0" smtClean="0">
                <a:solidFill>
                  <a:srgbClr val="006600"/>
                </a:solidFill>
              </a:rPr>
              <a:t>Nov</a:t>
            </a:r>
            <a:endParaRPr lang="en-US" sz="3200" b="1" dirty="0">
              <a:solidFill>
                <a:srgbClr val="006600"/>
              </a:solidFill>
            </a:endParaRPr>
          </a:p>
        </p:txBody>
      </p:sp>
      <p:sp>
        <p:nvSpPr>
          <p:cNvPr id="9" name="TextBox 8"/>
          <p:cNvSpPr txBox="1"/>
          <p:nvPr/>
        </p:nvSpPr>
        <p:spPr>
          <a:xfrm>
            <a:off x="7858345" y="5024133"/>
            <a:ext cx="742511" cy="584775"/>
          </a:xfrm>
          <a:prstGeom prst="rect">
            <a:avLst/>
          </a:prstGeom>
          <a:noFill/>
        </p:spPr>
        <p:txBody>
          <a:bodyPr wrap="none" rtlCol="0">
            <a:spAutoFit/>
          </a:bodyPr>
          <a:lstStyle/>
          <a:p>
            <a:r>
              <a:rPr lang="en-US" sz="3200" b="1" dirty="0" smtClean="0">
                <a:solidFill>
                  <a:srgbClr val="006600"/>
                </a:solidFill>
              </a:rPr>
              <a:t>Jan</a:t>
            </a:r>
            <a:endParaRPr lang="en-US" sz="3200" b="1" dirty="0">
              <a:solidFill>
                <a:srgbClr val="006600"/>
              </a:solidFill>
            </a:endParaRPr>
          </a:p>
        </p:txBody>
      </p:sp>
      <p:sp>
        <p:nvSpPr>
          <p:cNvPr id="10" name="TextBox 9"/>
          <p:cNvSpPr txBox="1"/>
          <p:nvPr/>
        </p:nvSpPr>
        <p:spPr>
          <a:xfrm>
            <a:off x="7870592" y="5696609"/>
            <a:ext cx="891591" cy="584775"/>
          </a:xfrm>
          <a:prstGeom prst="rect">
            <a:avLst/>
          </a:prstGeom>
          <a:noFill/>
        </p:spPr>
        <p:txBody>
          <a:bodyPr wrap="none" rtlCol="0">
            <a:spAutoFit/>
          </a:bodyPr>
          <a:lstStyle/>
          <a:p>
            <a:r>
              <a:rPr lang="en-US" sz="3200" b="1" dirty="0" smtClean="0">
                <a:solidFill>
                  <a:srgbClr val="006600"/>
                </a:solidFill>
              </a:rPr>
              <a:t>Mar</a:t>
            </a:r>
            <a:endParaRPr lang="en-US" sz="3200" b="1" dirty="0">
              <a:solidFill>
                <a:srgbClr val="006600"/>
              </a:solidFill>
            </a:endParaRPr>
          </a:p>
        </p:txBody>
      </p:sp>
      <p:sp>
        <p:nvSpPr>
          <p:cNvPr id="5" name="Slide Number Placeholder 4"/>
          <p:cNvSpPr>
            <a:spLocks noGrp="1"/>
          </p:cNvSpPr>
          <p:nvPr>
            <p:ph type="sldNum" sz="quarter" idx="12"/>
          </p:nvPr>
        </p:nvSpPr>
        <p:spPr/>
        <p:txBody>
          <a:bodyPr/>
          <a:lstStyle/>
          <a:p>
            <a:fld id="{55F2A61E-48FD-4F96-85A2-4E092D9FE7A4}" type="slidenum">
              <a:rPr lang="en-US" smtClean="0"/>
              <a:t>23</a:t>
            </a:fld>
            <a:endParaRPr lang="en-US"/>
          </a:p>
        </p:txBody>
      </p:sp>
      <p:sp>
        <p:nvSpPr>
          <p:cNvPr id="11" name="Date Placeholder 10"/>
          <p:cNvSpPr>
            <a:spLocks noGrp="1"/>
          </p:cNvSpPr>
          <p:nvPr>
            <p:ph type="dt" sz="half" idx="10"/>
          </p:nvPr>
        </p:nvSpPr>
        <p:spPr/>
        <p:txBody>
          <a:bodyPr/>
          <a:lstStyle/>
          <a:p>
            <a:r>
              <a:rPr lang="en-US" smtClean="0"/>
              <a:t>i-Pantawid eFDS 1</a:t>
            </a: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780452607"/>
              </p:ext>
            </p:extLst>
          </p:nvPr>
        </p:nvGraphicFramePr>
        <p:xfrm>
          <a:off x="533400" y="1463040"/>
          <a:ext cx="7086600" cy="4785360"/>
        </p:xfrm>
        <a:graphic>
          <a:graphicData uri="http://schemas.openxmlformats.org/drawingml/2006/table">
            <a:tbl>
              <a:tblPr firstRow="1" bandRow="1">
                <a:tableStyleId>{5C22544A-7EE6-4342-B048-85BDC9FD1C3A}</a:tableStyleId>
              </a:tblPr>
              <a:tblGrid>
                <a:gridCol w="1524000"/>
                <a:gridCol w="3200400"/>
                <a:gridCol w="2362200"/>
              </a:tblGrid>
              <a:tr h="370840">
                <a:tc>
                  <a:txBody>
                    <a:bodyPr/>
                    <a:lstStyle/>
                    <a:p>
                      <a:pPr algn="ctr"/>
                      <a:r>
                        <a:rPr lang="en-PH" sz="2800" dirty="0" smtClean="0">
                          <a:solidFill>
                            <a:schemeClr val="tx1"/>
                          </a:solidFill>
                        </a:rPr>
                        <a:t>Payment No.</a:t>
                      </a:r>
                      <a:endParaRPr lang="en-PH" sz="2800" dirty="0">
                        <a:solidFill>
                          <a:schemeClr val="tx1"/>
                        </a:solidFill>
                      </a:endParaRPr>
                    </a:p>
                  </a:txBody>
                  <a:tcPr anchor="b">
                    <a:noFill/>
                  </a:tcPr>
                </a:tc>
                <a:tc>
                  <a:txBody>
                    <a:bodyPr/>
                    <a:lstStyle/>
                    <a:p>
                      <a:pPr algn="ctr"/>
                      <a:r>
                        <a:rPr lang="en-PH" sz="2800" dirty="0" smtClean="0">
                          <a:solidFill>
                            <a:schemeClr val="tx1"/>
                          </a:solidFill>
                        </a:rPr>
                        <a:t>Months Covered</a:t>
                      </a:r>
                      <a:endParaRPr lang="en-PH" sz="2800" dirty="0">
                        <a:solidFill>
                          <a:schemeClr val="tx1"/>
                        </a:solidFill>
                      </a:endParaRPr>
                    </a:p>
                  </a:txBody>
                  <a:tcPr anchor="b">
                    <a:noFill/>
                  </a:tcPr>
                </a:tc>
                <a:tc>
                  <a:txBody>
                    <a:bodyPr/>
                    <a:lstStyle/>
                    <a:p>
                      <a:pPr algn="ctr"/>
                      <a:r>
                        <a:rPr lang="en-PH" sz="2800" dirty="0" smtClean="0">
                          <a:solidFill>
                            <a:schemeClr val="tx1"/>
                          </a:solidFill>
                        </a:rPr>
                        <a:t>Payroll Done</a:t>
                      </a:r>
                      <a:endParaRPr lang="en-PH" sz="2800" dirty="0">
                        <a:solidFill>
                          <a:schemeClr val="tx1"/>
                        </a:solidFill>
                      </a:endParaRPr>
                    </a:p>
                  </a:txBody>
                  <a:tcPr anchor="b">
                    <a:noFill/>
                  </a:tcPr>
                </a:tc>
              </a:tr>
              <a:tr h="370840">
                <a:tc>
                  <a:txBody>
                    <a:bodyPr/>
                    <a:lstStyle/>
                    <a:p>
                      <a:pPr algn="ctr"/>
                      <a:r>
                        <a:rPr lang="en-PH" sz="3600" dirty="0" smtClean="0">
                          <a:solidFill>
                            <a:schemeClr val="tx1"/>
                          </a:solidFill>
                        </a:rPr>
                        <a:t>1</a:t>
                      </a:r>
                      <a:endParaRPr lang="en-PH" sz="3600" dirty="0">
                        <a:solidFill>
                          <a:schemeClr val="tx1"/>
                        </a:solidFill>
                      </a:endParaRPr>
                    </a:p>
                  </a:txBody>
                  <a:tcPr/>
                </a:tc>
                <a:tc>
                  <a:txBody>
                    <a:bodyPr/>
                    <a:lstStyle/>
                    <a:p>
                      <a:pPr algn="ctr"/>
                      <a:r>
                        <a:rPr lang="en-PH" sz="3600" dirty="0" smtClean="0">
                          <a:solidFill>
                            <a:schemeClr val="tx1"/>
                          </a:solidFill>
                        </a:rPr>
                        <a:t>Feb – Mar</a:t>
                      </a:r>
                      <a:endParaRPr lang="en-PH" sz="3600" dirty="0">
                        <a:solidFill>
                          <a:schemeClr val="tx1"/>
                        </a:solidFill>
                      </a:endParaRPr>
                    </a:p>
                  </a:txBody>
                  <a:tcPr/>
                </a:tc>
                <a:tc>
                  <a:txBody>
                    <a:bodyPr/>
                    <a:lstStyle/>
                    <a:p>
                      <a:pPr algn="ctr"/>
                      <a:r>
                        <a:rPr lang="en-PH" sz="3600" dirty="0" smtClean="0">
                          <a:solidFill>
                            <a:schemeClr val="tx1"/>
                          </a:solidFill>
                        </a:rPr>
                        <a:t>Apr</a:t>
                      </a:r>
                      <a:endParaRPr lang="en-PH" sz="3600" dirty="0">
                        <a:solidFill>
                          <a:schemeClr val="tx1"/>
                        </a:solidFill>
                      </a:endParaRPr>
                    </a:p>
                  </a:txBody>
                  <a:tcPr/>
                </a:tc>
              </a:tr>
              <a:tr h="370840">
                <a:tc>
                  <a:txBody>
                    <a:bodyPr/>
                    <a:lstStyle/>
                    <a:p>
                      <a:pPr algn="ctr"/>
                      <a:r>
                        <a:rPr lang="en-PH" sz="3600" dirty="0" smtClean="0">
                          <a:solidFill>
                            <a:schemeClr val="tx1"/>
                          </a:solidFill>
                        </a:rPr>
                        <a:t>2</a:t>
                      </a:r>
                      <a:endParaRPr lang="en-PH" sz="3600" dirty="0">
                        <a:solidFill>
                          <a:schemeClr val="tx1"/>
                        </a:solidFill>
                      </a:endParaRPr>
                    </a:p>
                  </a:txBody>
                  <a:tcPr/>
                </a:tc>
                <a:tc>
                  <a:txBody>
                    <a:bodyPr/>
                    <a:lstStyle/>
                    <a:p>
                      <a:pPr algn="ctr"/>
                      <a:r>
                        <a:rPr lang="en-PH" sz="3600" dirty="0" smtClean="0">
                          <a:solidFill>
                            <a:schemeClr val="tx1"/>
                          </a:solidFill>
                        </a:rPr>
                        <a:t>Apr – May</a:t>
                      </a:r>
                      <a:endParaRPr lang="en-PH" sz="3600" dirty="0">
                        <a:solidFill>
                          <a:schemeClr val="tx1"/>
                        </a:solidFill>
                      </a:endParaRPr>
                    </a:p>
                  </a:txBody>
                  <a:tcPr/>
                </a:tc>
                <a:tc>
                  <a:txBody>
                    <a:bodyPr/>
                    <a:lstStyle/>
                    <a:p>
                      <a:pPr algn="ctr"/>
                      <a:r>
                        <a:rPr lang="en-PH" sz="3600" dirty="0" smtClean="0">
                          <a:solidFill>
                            <a:schemeClr val="tx1"/>
                          </a:solidFill>
                        </a:rPr>
                        <a:t>Jun</a:t>
                      </a:r>
                      <a:endParaRPr lang="en-PH" sz="3600" dirty="0">
                        <a:solidFill>
                          <a:schemeClr val="tx1"/>
                        </a:solidFill>
                      </a:endParaRPr>
                    </a:p>
                  </a:txBody>
                  <a:tcPr/>
                </a:tc>
              </a:tr>
              <a:tr h="370840">
                <a:tc>
                  <a:txBody>
                    <a:bodyPr/>
                    <a:lstStyle/>
                    <a:p>
                      <a:pPr algn="ctr"/>
                      <a:r>
                        <a:rPr lang="en-PH" sz="3600" dirty="0" smtClean="0">
                          <a:solidFill>
                            <a:schemeClr val="tx1"/>
                          </a:solidFill>
                        </a:rPr>
                        <a:t>3</a:t>
                      </a:r>
                      <a:endParaRPr lang="en-PH" sz="3600" dirty="0">
                        <a:solidFill>
                          <a:schemeClr val="tx1"/>
                        </a:solidFill>
                      </a:endParaRPr>
                    </a:p>
                  </a:txBody>
                  <a:tcPr/>
                </a:tc>
                <a:tc>
                  <a:txBody>
                    <a:bodyPr/>
                    <a:lstStyle/>
                    <a:p>
                      <a:pPr algn="ctr"/>
                      <a:r>
                        <a:rPr lang="en-PH" sz="3600" dirty="0" smtClean="0">
                          <a:solidFill>
                            <a:schemeClr val="tx1"/>
                          </a:solidFill>
                        </a:rPr>
                        <a:t>Jun – Jul</a:t>
                      </a:r>
                    </a:p>
                  </a:txBody>
                  <a:tcPr/>
                </a:tc>
                <a:tc>
                  <a:txBody>
                    <a:bodyPr/>
                    <a:lstStyle/>
                    <a:p>
                      <a:pPr algn="ctr"/>
                      <a:r>
                        <a:rPr lang="en-PH" sz="3600" dirty="0" smtClean="0">
                          <a:solidFill>
                            <a:schemeClr val="tx1"/>
                          </a:solidFill>
                        </a:rPr>
                        <a:t>Aug</a:t>
                      </a:r>
                      <a:endParaRPr lang="en-PH" sz="3600" dirty="0">
                        <a:solidFill>
                          <a:schemeClr val="tx1"/>
                        </a:solidFill>
                      </a:endParaRPr>
                    </a:p>
                  </a:txBody>
                  <a:tcPr/>
                </a:tc>
              </a:tr>
              <a:tr h="370840">
                <a:tc>
                  <a:txBody>
                    <a:bodyPr/>
                    <a:lstStyle/>
                    <a:p>
                      <a:pPr algn="ctr"/>
                      <a:r>
                        <a:rPr lang="en-PH" sz="3600" dirty="0" smtClean="0">
                          <a:solidFill>
                            <a:schemeClr val="tx1"/>
                          </a:solidFill>
                        </a:rPr>
                        <a:t>4</a:t>
                      </a:r>
                      <a:endParaRPr lang="en-PH" sz="3600" dirty="0">
                        <a:solidFill>
                          <a:schemeClr val="tx1"/>
                        </a:solidFill>
                      </a:endParaRPr>
                    </a:p>
                  </a:txBody>
                  <a:tcPr/>
                </a:tc>
                <a:tc>
                  <a:txBody>
                    <a:bodyPr/>
                    <a:lstStyle/>
                    <a:p>
                      <a:pPr algn="ctr"/>
                      <a:r>
                        <a:rPr lang="en-PH" sz="3600" dirty="0" smtClean="0">
                          <a:solidFill>
                            <a:schemeClr val="tx1"/>
                          </a:solidFill>
                        </a:rPr>
                        <a:t>Aug – Sep</a:t>
                      </a:r>
                      <a:endParaRPr lang="en-PH" sz="3600" dirty="0">
                        <a:solidFill>
                          <a:schemeClr val="tx1"/>
                        </a:solidFill>
                      </a:endParaRPr>
                    </a:p>
                  </a:txBody>
                  <a:tcPr/>
                </a:tc>
                <a:tc>
                  <a:txBody>
                    <a:bodyPr/>
                    <a:lstStyle/>
                    <a:p>
                      <a:pPr algn="ctr"/>
                      <a:r>
                        <a:rPr lang="en-PH" sz="3600" dirty="0" smtClean="0">
                          <a:solidFill>
                            <a:schemeClr val="tx1"/>
                          </a:solidFill>
                        </a:rPr>
                        <a:t>Oct</a:t>
                      </a:r>
                      <a:endParaRPr lang="en-PH" sz="3600" dirty="0">
                        <a:solidFill>
                          <a:schemeClr val="tx1"/>
                        </a:solidFill>
                      </a:endParaRPr>
                    </a:p>
                  </a:txBody>
                  <a:tcPr/>
                </a:tc>
              </a:tr>
              <a:tr h="370840">
                <a:tc>
                  <a:txBody>
                    <a:bodyPr/>
                    <a:lstStyle/>
                    <a:p>
                      <a:pPr algn="ctr"/>
                      <a:r>
                        <a:rPr lang="en-PH" sz="3600" dirty="0" smtClean="0">
                          <a:solidFill>
                            <a:schemeClr val="tx1"/>
                          </a:solidFill>
                        </a:rPr>
                        <a:t>5</a:t>
                      </a:r>
                      <a:endParaRPr lang="en-PH" sz="3600" dirty="0">
                        <a:solidFill>
                          <a:schemeClr val="tx1"/>
                        </a:solidFill>
                      </a:endParaRPr>
                    </a:p>
                  </a:txBody>
                  <a:tcPr/>
                </a:tc>
                <a:tc>
                  <a:txBody>
                    <a:bodyPr/>
                    <a:lstStyle/>
                    <a:p>
                      <a:pPr algn="ctr"/>
                      <a:r>
                        <a:rPr lang="en-PH" sz="3600" dirty="0" smtClean="0">
                          <a:solidFill>
                            <a:schemeClr val="tx1"/>
                          </a:solidFill>
                        </a:rPr>
                        <a:t>Oct – Nov</a:t>
                      </a:r>
                      <a:endParaRPr lang="en-PH" sz="3600" dirty="0">
                        <a:solidFill>
                          <a:schemeClr val="tx1"/>
                        </a:solidFill>
                      </a:endParaRPr>
                    </a:p>
                  </a:txBody>
                  <a:tcPr/>
                </a:tc>
                <a:tc>
                  <a:txBody>
                    <a:bodyPr/>
                    <a:lstStyle/>
                    <a:p>
                      <a:pPr algn="ctr"/>
                      <a:r>
                        <a:rPr lang="en-PH" sz="3600" dirty="0" smtClean="0">
                          <a:solidFill>
                            <a:schemeClr val="tx1"/>
                          </a:solidFill>
                        </a:rPr>
                        <a:t>Dec</a:t>
                      </a:r>
                      <a:endParaRPr lang="en-PH" sz="3600" dirty="0">
                        <a:solidFill>
                          <a:schemeClr val="tx1"/>
                        </a:solidFill>
                      </a:endParaRPr>
                    </a:p>
                  </a:txBody>
                  <a:tcPr/>
                </a:tc>
              </a:tr>
              <a:tr h="370840">
                <a:tc>
                  <a:txBody>
                    <a:bodyPr/>
                    <a:lstStyle/>
                    <a:p>
                      <a:pPr algn="ctr"/>
                      <a:r>
                        <a:rPr lang="en-PH" sz="3600" dirty="0" smtClean="0">
                          <a:solidFill>
                            <a:schemeClr val="tx1"/>
                          </a:solidFill>
                        </a:rPr>
                        <a:t>6</a:t>
                      </a:r>
                      <a:endParaRPr lang="en-PH" sz="3600" dirty="0">
                        <a:solidFill>
                          <a:schemeClr val="tx1"/>
                        </a:solidFill>
                      </a:endParaRPr>
                    </a:p>
                  </a:txBody>
                  <a:tcPr/>
                </a:tc>
                <a:tc>
                  <a:txBody>
                    <a:bodyPr/>
                    <a:lstStyle/>
                    <a:p>
                      <a:pPr algn="ctr"/>
                      <a:r>
                        <a:rPr lang="en-PH" sz="3600" dirty="0" smtClean="0">
                          <a:solidFill>
                            <a:schemeClr val="tx1"/>
                          </a:solidFill>
                        </a:rPr>
                        <a:t>Dec - Jan</a:t>
                      </a:r>
                      <a:endParaRPr lang="en-PH" sz="3600" dirty="0">
                        <a:solidFill>
                          <a:schemeClr val="tx1"/>
                        </a:solidFill>
                      </a:endParaRPr>
                    </a:p>
                  </a:txBody>
                  <a:tcPr/>
                </a:tc>
                <a:tc>
                  <a:txBody>
                    <a:bodyPr/>
                    <a:lstStyle/>
                    <a:p>
                      <a:pPr algn="ctr"/>
                      <a:r>
                        <a:rPr lang="en-PH" sz="3600" dirty="0" smtClean="0">
                          <a:solidFill>
                            <a:schemeClr val="tx1"/>
                          </a:solidFill>
                        </a:rPr>
                        <a:t>Feb</a:t>
                      </a:r>
                      <a:endParaRPr lang="en-PH" sz="3600" dirty="0">
                        <a:solidFill>
                          <a:schemeClr val="tx1"/>
                        </a:solidFill>
                      </a:endParaRPr>
                    </a:p>
                  </a:txBody>
                  <a:tcPr/>
                </a:tc>
              </a:tr>
            </a:tbl>
          </a:graphicData>
        </a:graphic>
      </p:graphicFrame>
    </p:spTree>
    <p:extLst>
      <p:ext uri="{BB962C8B-B14F-4D97-AF65-F5344CB8AC3E}">
        <p14:creationId xmlns:p14="http://schemas.microsoft.com/office/powerpoint/2010/main" val="920675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CV </a:t>
            </a:r>
            <a:r>
              <a:rPr lang="en-PH" dirty="0" smtClean="0"/>
              <a:t>Forms</a:t>
            </a:r>
            <a:endParaRPr lang="en-PH" dirty="0"/>
          </a:p>
        </p:txBody>
      </p:sp>
      <p:sp>
        <p:nvSpPr>
          <p:cNvPr id="3" name="Content Placeholder 2"/>
          <p:cNvSpPr>
            <a:spLocks noGrp="1"/>
          </p:cNvSpPr>
          <p:nvPr>
            <p:ph idx="1"/>
          </p:nvPr>
        </p:nvSpPr>
        <p:spPr>
          <a:xfrm>
            <a:off x="762000" y="1371600"/>
            <a:ext cx="7543800" cy="3886200"/>
          </a:xfrm>
        </p:spPr>
        <p:txBody>
          <a:bodyPr>
            <a:normAutofit/>
          </a:bodyPr>
          <a:lstStyle/>
          <a:p>
            <a:r>
              <a:rPr lang="en-PH" dirty="0"/>
              <a:t>M</a:t>
            </a:r>
            <a:r>
              <a:rPr lang="en-PH" dirty="0" smtClean="0"/>
              <a:t>onitoring </a:t>
            </a:r>
            <a:r>
              <a:rPr lang="en-PH" dirty="0"/>
              <a:t>tools used in measuring compliance of the beneficiaries with the conditions of the </a:t>
            </a:r>
            <a:r>
              <a:rPr lang="en-PH" dirty="0" smtClean="0"/>
              <a:t>program</a:t>
            </a:r>
            <a:endParaRPr lang="en-PH" dirty="0"/>
          </a:p>
          <a:p>
            <a:r>
              <a:rPr lang="en-US" dirty="0"/>
              <a:t>A</a:t>
            </a:r>
            <a:r>
              <a:rPr lang="en-US" dirty="0" smtClean="0"/>
              <a:t>re </a:t>
            </a:r>
            <a:r>
              <a:rPr lang="en-US" dirty="0"/>
              <a:t>generated at the National Project Management Office (NPMO) based on the database of beneficiaries and their historical compliance </a:t>
            </a:r>
            <a:r>
              <a:rPr lang="en-US" dirty="0" smtClean="0"/>
              <a:t>data</a:t>
            </a:r>
            <a:endParaRPr lang="en-PH" dirty="0"/>
          </a:p>
          <a:p>
            <a:pPr marL="0" indent="0">
              <a:buNone/>
            </a:pPr>
            <a:endParaRPr lang="en-PH" dirty="0"/>
          </a:p>
        </p:txBody>
      </p:sp>
      <p:sp>
        <p:nvSpPr>
          <p:cNvPr id="4" name="Slide Number Placeholder 3"/>
          <p:cNvSpPr>
            <a:spLocks noGrp="1"/>
          </p:cNvSpPr>
          <p:nvPr>
            <p:ph type="sldNum" sz="quarter" idx="12"/>
          </p:nvPr>
        </p:nvSpPr>
        <p:spPr/>
        <p:txBody>
          <a:bodyPr/>
          <a:lstStyle/>
          <a:p>
            <a:fld id="{55F2A61E-48FD-4F96-85A2-4E092D9FE7A4}" type="slidenum">
              <a:rPr lang="en-US" smtClean="0"/>
              <a:t>24</a:t>
            </a:fld>
            <a:endParaRPr lang="en-US"/>
          </a:p>
        </p:txBody>
      </p:sp>
      <p:sp>
        <p:nvSpPr>
          <p:cNvPr id="5" name="Date Placeholder 4"/>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856934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PH" dirty="0"/>
              <a:t>CV Form 1 - </a:t>
            </a:r>
            <a:r>
              <a:rPr lang="en-PH" dirty="0" err="1"/>
              <a:t>Masterlist</a:t>
            </a:r>
            <a:endParaRPr lang="en-PH" dirty="0"/>
          </a:p>
        </p:txBody>
      </p:sp>
      <p:sp>
        <p:nvSpPr>
          <p:cNvPr id="3" name="Content Placeholder 2"/>
          <p:cNvSpPr>
            <a:spLocks noGrp="1"/>
          </p:cNvSpPr>
          <p:nvPr>
            <p:ph idx="1"/>
          </p:nvPr>
        </p:nvSpPr>
        <p:spPr>
          <a:xfrm>
            <a:off x="304800" y="1524000"/>
            <a:ext cx="8458200" cy="5334000"/>
          </a:xfrm>
        </p:spPr>
        <p:txBody>
          <a:bodyPr>
            <a:normAutofit lnSpcReduction="10000"/>
          </a:bodyPr>
          <a:lstStyle/>
          <a:p>
            <a:r>
              <a:rPr lang="en-PH" dirty="0"/>
              <a:t>P</a:t>
            </a:r>
            <a:r>
              <a:rPr lang="en-PH" dirty="0" smtClean="0"/>
              <a:t>rovides </a:t>
            </a:r>
            <a:r>
              <a:rPr lang="en-PH" dirty="0"/>
              <a:t>the general information on the beneficiaries that are sufficient for the user to infer on the identification of the beneficiary </a:t>
            </a:r>
            <a:r>
              <a:rPr lang="en-PH" i="1" dirty="0" err="1">
                <a:solidFill>
                  <a:srgbClr val="C00000"/>
                </a:solidFill>
              </a:rPr>
              <a:t>Dito</a:t>
            </a:r>
            <a:r>
              <a:rPr lang="en-PH" i="1" dirty="0">
                <a:solidFill>
                  <a:srgbClr val="C00000"/>
                </a:solidFill>
              </a:rPr>
              <a:t> </a:t>
            </a:r>
            <a:r>
              <a:rPr lang="en-PH" i="1" dirty="0" err="1">
                <a:solidFill>
                  <a:srgbClr val="C00000"/>
                </a:solidFill>
              </a:rPr>
              <a:t>nakapaloob</a:t>
            </a:r>
            <a:r>
              <a:rPr lang="en-PH" i="1" dirty="0">
                <a:solidFill>
                  <a:srgbClr val="C00000"/>
                </a:solidFill>
              </a:rPr>
              <a:t> </a:t>
            </a:r>
            <a:r>
              <a:rPr lang="en-PH" i="1" dirty="0" err="1">
                <a:solidFill>
                  <a:srgbClr val="C00000"/>
                </a:solidFill>
              </a:rPr>
              <a:t>ang</a:t>
            </a:r>
            <a:r>
              <a:rPr lang="en-PH" i="1" dirty="0">
                <a:solidFill>
                  <a:srgbClr val="C00000"/>
                </a:solidFill>
              </a:rPr>
              <a:t> </a:t>
            </a:r>
            <a:r>
              <a:rPr lang="en-PH" i="1" dirty="0" err="1">
                <a:solidFill>
                  <a:srgbClr val="C00000"/>
                </a:solidFill>
              </a:rPr>
              <a:t>pangalan</a:t>
            </a:r>
            <a:r>
              <a:rPr lang="en-PH" i="1" dirty="0">
                <a:solidFill>
                  <a:srgbClr val="C00000"/>
                </a:solidFill>
              </a:rPr>
              <a:t> </a:t>
            </a:r>
            <a:r>
              <a:rPr lang="en-PH" i="1" dirty="0" smtClean="0">
                <a:solidFill>
                  <a:srgbClr val="C00000"/>
                </a:solidFill>
              </a:rPr>
              <a:t>at </a:t>
            </a:r>
            <a:r>
              <a:rPr lang="en-PH" i="1" dirty="0" err="1">
                <a:solidFill>
                  <a:srgbClr val="C00000"/>
                </a:solidFill>
              </a:rPr>
              <a:t>mga</a:t>
            </a:r>
            <a:r>
              <a:rPr lang="en-PH" i="1" dirty="0">
                <a:solidFill>
                  <a:srgbClr val="C00000"/>
                </a:solidFill>
              </a:rPr>
              <a:t> </a:t>
            </a:r>
            <a:r>
              <a:rPr lang="en-PH" i="1" dirty="0" err="1">
                <a:solidFill>
                  <a:srgbClr val="C00000"/>
                </a:solidFill>
              </a:rPr>
              <a:t>iba’t-ibang</a:t>
            </a:r>
            <a:r>
              <a:rPr lang="en-PH" i="1" dirty="0">
                <a:solidFill>
                  <a:srgbClr val="C00000"/>
                </a:solidFill>
              </a:rPr>
              <a:t> </a:t>
            </a:r>
            <a:r>
              <a:rPr lang="en-PH" i="1" dirty="0" err="1">
                <a:solidFill>
                  <a:srgbClr val="C00000"/>
                </a:solidFill>
              </a:rPr>
              <a:t>impormasyon</a:t>
            </a:r>
            <a:r>
              <a:rPr lang="en-PH" i="1" dirty="0">
                <a:solidFill>
                  <a:srgbClr val="C00000"/>
                </a:solidFill>
              </a:rPr>
              <a:t>  </a:t>
            </a:r>
            <a:r>
              <a:rPr lang="en-PH" i="1" dirty="0" err="1">
                <a:solidFill>
                  <a:srgbClr val="C00000"/>
                </a:solidFill>
              </a:rPr>
              <a:t>na</a:t>
            </a:r>
            <a:r>
              <a:rPr lang="en-PH" i="1" dirty="0">
                <a:solidFill>
                  <a:srgbClr val="C00000"/>
                </a:solidFill>
              </a:rPr>
              <a:t> </a:t>
            </a:r>
            <a:r>
              <a:rPr lang="en-PH" i="1" dirty="0" err="1">
                <a:solidFill>
                  <a:srgbClr val="C00000"/>
                </a:solidFill>
              </a:rPr>
              <a:t>pagkakakilanlan</a:t>
            </a:r>
            <a:r>
              <a:rPr lang="en-PH" i="1" dirty="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bawat</a:t>
            </a:r>
            <a:r>
              <a:rPr lang="en-PH" i="1" dirty="0">
                <a:solidFill>
                  <a:srgbClr val="C00000"/>
                </a:solidFill>
              </a:rPr>
              <a:t> </a:t>
            </a:r>
            <a:r>
              <a:rPr lang="en-PH" i="1" dirty="0" err="1">
                <a:solidFill>
                  <a:srgbClr val="C00000"/>
                </a:solidFill>
              </a:rPr>
              <a:t>kasapi</a:t>
            </a:r>
            <a:r>
              <a:rPr lang="en-PH" i="1" dirty="0">
                <a:solidFill>
                  <a:srgbClr val="C00000"/>
                </a:solidFill>
              </a:rPr>
              <a:t> </a:t>
            </a:r>
            <a:r>
              <a:rPr lang="en-PH" i="1" dirty="0" err="1" smtClean="0">
                <a:solidFill>
                  <a:srgbClr val="C00000"/>
                </a:solidFill>
              </a:rPr>
              <a:t>sa</a:t>
            </a:r>
            <a:r>
              <a:rPr lang="en-PH" i="1" dirty="0" smtClean="0">
                <a:solidFill>
                  <a:srgbClr val="C00000"/>
                </a:solidFill>
              </a:rPr>
              <a:t> </a:t>
            </a:r>
            <a:r>
              <a:rPr lang="en-PH" i="1" dirty="0" err="1">
                <a:solidFill>
                  <a:srgbClr val="C00000"/>
                </a:solidFill>
              </a:rPr>
              <a:t>Programa</a:t>
            </a:r>
            <a:endParaRPr lang="en-PH" i="1" dirty="0">
              <a:solidFill>
                <a:srgbClr val="C00000"/>
              </a:solidFill>
            </a:endParaRPr>
          </a:p>
          <a:p>
            <a:r>
              <a:rPr lang="en-PH" dirty="0"/>
              <a:t> </a:t>
            </a:r>
            <a:r>
              <a:rPr lang="en-PH" dirty="0" smtClean="0"/>
              <a:t>Printed </a:t>
            </a:r>
            <a:r>
              <a:rPr lang="en-PH" dirty="0"/>
              <a:t>on a per-barangay basis and are distributed to the concerned City / Municipal Link by the Field Office </a:t>
            </a:r>
            <a:r>
              <a:rPr lang="en-PH" i="1" dirty="0">
                <a:solidFill>
                  <a:srgbClr val="C00000"/>
                </a:solidFill>
              </a:rPr>
              <a:t>Ito ay </a:t>
            </a:r>
            <a:r>
              <a:rPr lang="en-PH" i="1" dirty="0" err="1">
                <a:solidFill>
                  <a:srgbClr val="C00000"/>
                </a:solidFill>
              </a:rPr>
              <a:t>naitatala</a:t>
            </a:r>
            <a:r>
              <a:rPr lang="en-PH" i="1" dirty="0">
                <a:solidFill>
                  <a:srgbClr val="C00000"/>
                </a:solidFill>
              </a:rPr>
              <a:t> </a:t>
            </a:r>
            <a:r>
              <a:rPr lang="en-PH" i="1" dirty="0" err="1">
                <a:solidFill>
                  <a:srgbClr val="C00000"/>
                </a:solidFill>
              </a:rPr>
              <a:t>sa</a:t>
            </a:r>
            <a:r>
              <a:rPr lang="en-PH" i="1" dirty="0">
                <a:solidFill>
                  <a:srgbClr val="C00000"/>
                </a:solidFill>
              </a:rPr>
              <a:t> </a:t>
            </a:r>
            <a:r>
              <a:rPr lang="en-PH" i="1" dirty="0" err="1">
                <a:solidFill>
                  <a:srgbClr val="C00000"/>
                </a:solidFill>
              </a:rPr>
              <a:t>kada</a:t>
            </a:r>
            <a:r>
              <a:rPr lang="en-PH" i="1" dirty="0">
                <a:solidFill>
                  <a:srgbClr val="C00000"/>
                </a:solidFill>
              </a:rPr>
              <a:t> barangay </a:t>
            </a:r>
            <a:r>
              <a:rPr lang="en-PH" i="1" dirty="0" err="1">
                <a:solidFill>
                  <a:srgbClr val="C00000"/>
                </a:solidFill>
              </a:rPr>
              <a:t>na</a:t>
            </a:r>
            <a:r>
              <a:rPr lang="en-PH" i="1" dirty="0">
                <a:solidFill>
                  <a:srgbClr val="C00000"/>
                </a:solidFill>
              </a:rPr>
              <a:t> </a:t>
            </a:r>
            <a:r>
              <a:rPr lang="en-PH" i="1" dirty="0" err="1">
                <a:solidFill>
                  <a:srgbClr val="C00000"/>
                </a:solidFill>
              </a:rPr>
              <a:t>nasa</a:t>
            </a:r>
            <a:r>
              <a:rPr lang="en-PH" i="1" dirty="0">
                <a:solidFill>
                  <a:srgbClr val="C00000"/>
                </a:solidFill>
              </a:rPr>
              <a:t> </a:t>
            </a:r>
            <a:r>
              <a:rPr lang="en-PH" i="1" dirty="0" err="1">
                <a:solidFill>
                  <a:srgbClr val="C00000"/>
                </a:solidFill>
              </a:rPr>
              <a:t>pagiingat</a:t>
            </a:r>
            <a:r>
              <a:rPr lang="en-PH" i="1" dirty="0">
                <a:solidFill>
                  <a:srgbClr val="C00000"/>
                </a:solidFill>
              </a:rPr>
              <a:t> </a:t>
            </a:r>
            <a:r>
              <a:rPr lang="en-PH" i="1" dirty="0" err="1">
                <a:solidFill>
                  <a:srgbClr val="C00000"/>
                </a:solidFill>
              </a:rPr>
              <a:t>ng</a:t>
            </a:r>
            <a:r>
              <a:rPr lang="en-PH" i="1" dirty="0">
                <a:solidFill>
                  <a:srgbClr val="C00000"/>
                </a:solidFill>
              </a:rPr>
              <a:t> City o </a:t>
            </a:r>
            <a:r>
              <a:rPr lang="en-PH" i="1" dirty="0" smtClean="0">
                <a:solidFill>
                  <a:srgbClr val="C00000"/>
                </a:solidFill>
              </a:rPr>
              <a:t>Municipal </a:t>
            </a:r>
            <a:r>
              <a:rPr lang="en-PH" i="1" dirty="0">
                <a:solidFill>
                  <a:srgbClr val="C00000"/>
                </a:solidFill>
              </a:rPr>
              <a:t>L</a:t>
            </a:r>
            <a:r>
              <a:rPr lang="en-PH" i="1" dirty="0" smtClean="0">
                <a:solidFill>
                  <a:srgbClr val="C00000"/>
                </a:solidFill>
              </a:rPr>
              <a:t>ink</a:t>
            </a:r>
            <a:endParaRPr lang="en-PH" i="1" dirty="0">
              <a:solidFill>
                <a:srgbClr val="C00000"/>
              </a:solidFill>
            </a:endParaRPr>
          </a:p>
        </p:txBody>
      </p:sp>
      <p:sp>
        <p:nvSpPr>
          <p:cNvPr id="4" name="Slide Number Placeholder 3"/>
          <p:cNvSpPr>
            <a:spLocks noGrp="1"/>
          </p:cNvSpPr>
          <p:nvPr>
            <p:ph type="sldNum" sz="quarter" idx="12"/>
          </p:nvPr>
        </p:nvSpPr>
        <p:spPr/>
        <p:txBody>
          <a:bodyPr/>
          <a:lstStyle/>
          <a:p>
            <a:fld id="{55F2A61E-48FD-4F96-85A2-4E092D9FE7A4}" type="slidenum">
              <a:rPr lang="en-US" smtClean="0"/>
              <a:t>25</a:t>
            </a:fld>
            <a:endParaRPr lang="en-US"/>
          </a:p>
        </p:txBody>
      </p:sp>
      <p:sp>
        <p:nvSpPr>
          <p:cNvPr id="5" name="Date Placeholder 4"/>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11855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SWD\AppData\Local\Temp\Rar$DI02.298\For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6" y="162339"/>
            <a:ext cx="9125628" cy="68669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038600" y="24714"/>
            <a:ext cx="1905000" cy="98066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CV FORM 1</a:t>
            </a:r>
          </a:p>
          <a:p>
            <a:pPr algn="ctr"/>
            <a:r>
              <a:rPr lang="en-US" sz="2400" b="1" dirty="0" err="1" smtClean="0">
                <a:solidFill>
                  <a:schemeClr val="tx1"/>
                </a:solidFill>
                <a:latin typeface="Arial" pitchFamily="34" charset="0"/>
                <a:cs typeface="Arial" pitchFamily="34" charset="0"/>
              </a:rPr>
              <a:t>Masterlist</a:t>
            </a:r>
            <a:endParaRPr lang="en-US" sz="2400" b="1" dirty="0">
              <a:solidFill>
                <a:schemeClr val="tx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55F2A61E-48FD-4F96-85A2-4E092D9FE7A4}" type="slidenum">
              <a:rPr lang="en-US" smtClean="0"/>
              <a:t>26</a:t>
            </a:fld>
            <a:endParaRPr lang="en-US"/>
          </a:p>
        </p:txBody>
      </p:sp>
      <p:sp>
        <p:nvSpPr>
          <p:cNvPr id="5" name="Date Placeholder 4"/>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647916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SWD\Documents\2009-13 CV FORMS\2013\2013 P4 CV FORM 2_PR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60" b="11605"/>
          <a:stretch/>
        </p:blipFill>
        <p:spPr bwMode="auto">
          <a:xfrm>
            <a:off x="0" y="6876"/>
            <a:ext cx="5116458" cy="6851124"/>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5116458" y="1676400"/>
            <a:ext cx="3951342" cy="5105400"/>
          </a:xfrm>
        </p:spPr>
        <p:txBody>
          <a:bodyPr>
            <a:normAutofit fontScale="70000" lnSpcReduction="20000"/>
          </a:bodyPr>
          <a:lstStyle/>
          <a:p>
            <a:r>
              <a:rPr lang="en-PH" dirty="0" smtClean="0"/>
              <a:t>Monitoring </a:t>
            </a:r>
            <a:r>
              <a:rPr lang="en-PH" dirty="0"/>
              <a:t>tool on the compliance of the beneficiaries with regard to education </a:t>
            </a:r>
            <a:r>
              <a:rPr lang="en-PH" i="1" dirty="0" err="1" smtClean="0">
                <a:solidFill>
                  <a:srgbClr val="C00000"/>
                </a:solidFill>
              </a:rPr>
              <a:t>Impormasyon</a:t>
            </a:r>
            <a:r>
              <a:rPr lang="en-PH" i="1" dirty="0" smtClean="0">
                <a:solidFill>
                  <a:srgbClr val="C00000"/>
                </a:solidFill>
              </a:rPr>
              <a:t> </a:t>
            </a:r>
            <a:r>
              <a:rPr lang="en-PH" i="1" dirty="0">
                <a:solidFill>
                  <a:srgbClr val="C00000"/>
                </a:solidFill>
              </a:rPr>
              <a:t>kung </a:t>
            </a:r>
            <a:r>
              <a:rPr lang="en-PH" i="1" dirty="0" err="1">
                <a:solidFill>
                  <a:srgbClr val="C00000"/>
                </a:solidFill>
              </a:rPr>
              <a:t>sino</a:t>
            </a:r>
            <a:r>
              <a:rPr lang="en-PH" i="1" dirty="0">
                <a:solidFill>
                  <a:srgbClr val="C00000"/>
                </a:solidFill>
              </a:rPr>
              <a:t> </a:t>
            </a:r>
            <a:r>
              <a:rPr lang="en-PH" i="1" dirty="0" err="1" smtClean="0">
                <a:solidFill>
                  <a:srgbClr val="C00000"/>
                </a:solidFill>
              </a:rPr>
              <a:t>ang</a:t>
            </a:r>
            <a:r>
              <a:rPr lang="en-PH" i="1" dirty="0" smtClean="0">
                <a:solidFill>
                  <a:srgbClr val="C00000"/>
                </a:solidFill>
              </a:rPr>
              <a:t> </a:t>
            </a:r>
            <a:r>
              <a:rPr lang="en-PH" i="1" dirty="0" err="1">
                <a:solidFill>
                  <a:srgbClr val="C00000"/>
                </a:solidFill>
              </a:rPr>
              <a:t>sumusunod</a:t>
            </a:r>
            <a:r>
              <a:rPr lang="en-PH" i="1" dirty="0">
                <a:solidFill>
                  <a:srgbClr val="C00000"/>
                </a:solidFill>
              </a:rPr>
              <a:t> </a:t>
            </a:r>
            <a:r>
              <a:rPr lang="en-PH" i="1" dirty="0" err="1">
                <a:solidFill>
                  <a:srgbClr val="C00000"/>
                </a:solidFill>
              </a:rPr>
              <a:t>sa</a:t>
            </a:r>
            <a:r>
              <a:rPr lang="en-PH" i="1" dirty="0">
                <a:solidFill>
                  <a:srgbClr val="C00000"/>
                </a:solidFill>
              </a:rPr>
              <a:t> </a:t>
            </a:r>
            <a:r>
              <a:rPr lang="en-PH" i="1" dirty="0" err="1">
                <a:solidFill>
                  <a:srgbClr val="C00000"/>
                </a:solidFill>
              </a:rPr>
              <a:t>kondisyon</a:t>
            </a:r>
            <a:r>
              <a:rPr lang="en-PH" i="1" dirty="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edukasyon</a:t>
            </a:r>
            <a:r>
              <a:rPr lang="en-PH" i="1" dirty="0">
                <a:solidFill>
                  <a:srgbClr val="C00000"/>
                </a:solidFill>
              </a:rPr>
              <a:t> </a:t>
            </a:r>
          </a:p>
          <a:p>
            <a:r>
              <a:rPr lang="en-PH" dirty="0" smtClean="0"/>
              <a:t>Pre-printed list of beneficiaries with ages 3-18 years old by (school / preschool / </a:t>
            </a:r>
            <a:r>
              <a:rPr lang="en-PH" dirty="0" err="1" smtClean="0"/>
              <a:t>daycare</a:t>
            </a:r>
            <a:r>
              <a:rPr lang="en-PH" dirty="0" smtClean="0"/>
              <a:t> </a:t>
            </a:r>
            <a:r>
              <a:rPr lang="en-PH" dirty="0" err="1" smtClean="0"/>
              <a:t>center</a:t>
            </a:r>
            <a:r>
              <a:rPr lang="en-PH" dirty="0" smtClean="0"/>
              <a:t>) education facility </a:t>
            </a:r>
            <a:r>
              <a:rPr lang="en-PH" i="1" dirty="0" err="1" smtClean="0">
                <a:solidFill>
                  <a:srgbClr val="C00000"/>
                </a:solidFill>
              </a:rPr>
              <a:t>Listahan</a:t>
            </a:r>
            <a:r>
              <a:rPr lang="en-PH" i="1" dirty="0" smtClean="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lahat</a:t>
            </a:r>
            <a:r>
              <a:rPr lang="en-PH" i="1" dirty="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mga</a:t>
            </a:r>
            <a:r>
              <a:rPr lang="en-PH" i="1" dirty="0">
                <a:solidFill>
                  <a:srgbClr val="C00000"/>
                </a:solidFill>
              </a:rPr>
              <a:t> </a:t>
            </a:r>
            <a:r>
              <a:rPr lang="en-PH" i="1" dirty="0" err="1" smtClean="0">
                <a:solidFill>
                  <a:srgbClr val="C00000"/>
                </a:solidFill>
              </a:rPr>
              <a:t>miembrong</a:t>
            </a:r>
            <a:r>
              <a:rPr lang="en-PH" i="1" dirty="0" smtClean="0">
                <a:solidFill>
                  <a:srgbClr val="C00000"/>
                </a:solidFill>
              </a:rPr>
              <a:t> </a:t>
            </a:r>
            <a:r>
              <a:rPr lang="en-PH" i="1" dirty="0" err="1">
                <a:solidFill>
                  <a:srgbClr val="C00000"/>
                </a:solidFill>
              </a:rPr>
              <a:t>bata</a:t>
            </a:r>
            <a:endParaRPr lang="en-PH" i="1" dirty="0" smtClean="0">
              <a:solidFill>
                <a:srgbClr val="C00000"/>
              </a:solidFill>
            </a:endParaRPr>
          </a:p>
          <a:p>
            <a:r>
              <a:rPr lang="en-PH" dirty="0" smtClean="0"/>
              <a:t>c/o Principal / Teacher-in-charge </a:t>
            </a:r>
            <a:r>
              <a:rPr lang="en-PH" dirty="0"/>
              <a:t>of </a:t>
            </a:r>
            <a:r>
              <a:rPr lang="en-PH" dirty="0" smtClean="0"/>
              <a:t>day care center / Preschool School Head </a:t>
            </a:r>
            <a:r>
              <a:rPr lang="en-PH" dirty="0"/>
              <a:t>based on the </a:t>
            </a:r>
            <a:r>
              <a:rPr lang="en-PH" dirty="0" smtClean="0"/>
              <a:t>reports submitted </a:t>
            </a:r>
            <a:r>
              <a:rPr lang="en-PH" dirty="0"/>
              <a:t>by the </a:t>
            </a:r>
            <a:r>
              <a:rPr lang="en-PH" dirty="0" smtClean="0"/>
              <a:t>teachers</a:t>
            </a:r>
            <a:endParaRPr lang="en-PH" dirty="0"/>
          </a:p>
        </p:txBody>
      </p:sp>
      <p:sp>
        <p:nvSpPr>
          <p:cNvPr id="8" name="Rectangle 7"/>
          <p:cNvSpPr/>
          <p:nvPr/>
        </p:nvSpPr>
        <p:spPr>
          <a:xfrm>
            <a:off x="5715000" y="228600"/>
            <a:ext cx="2667000" cy="98066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CV FORM 2</a:t>
            </a:r>
          </a:p>
          <a:p>
            <a:pPr algn="ctr"/>
            <a:r>
              <a:rPr lang="en-US" sz="3200" b="1" dirty="0" smtClean="0">
                <a:solidFill>
                  <a:schemeClr val="tx1"/>
                </a:solidFill>
                <a:latin typeface="Arial" pitchFamily="34" charset="0"/>
                <a:cs typeface="Arial" pitchFamily="34" charset="0"/>
              </a:rPr>
              <a:t>Education</a:t>
            </a:r>
            <a:endParaRPr lang="en-US" sz="3200" b="1" dirty="0">
              <a:solidFill>
                <a:schemeClr val="tx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27</a:t>
            </a:fld>
            <a:endParaRPr lang="en-US"/>
          </a:p>
        </p:txBody>
      </p:sp>
      <p:sp>
        <p:nvSpPr>
          <p:cNvPr id="3" name="Date Placeholder 2"/>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3463999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SWD\Desktop\2009-13 CV FORMS\2013\2013 P4 CV FORM 3_PR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95" t="1807" r="1721" b="16206"/>
          <a:stretch/>
        </p:blipFill>
        <p:spPr bwMode="auto">
          <a:xfrm>
            <a:off x="10299" y="24982"/>
            <a:ext cx="5156454" cy="6808304"/>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5334000" y="1524000"/>
            <a:ext cx="3657600" cy="5309286"/>
          </a:xfrm>
        </p:spPr>
        <p:txBody>
          <a:bodyPr>
            <a:normAutofit fontScale="70000" lnSpcReduction="20000"/>
          </a:bodyPr>
          <a:lstStyle/>
          <a:p>
            <a:r>
              <a:rPr lang="en-PH" dirty="0"/>
              <a:t>M</a:t>
            </a:r>
            <a:r>
              <a:rPr lang="en-PH" dirty="0" smtClean="0"/>
              <a:t>onitoring </a:t>
            </a:r>
            <a:r>
              <a:rPr lang="en-PH" dirty="0"/>
              <a:t>tool on the compliance with health </a:t>
            </a:r>
            <a:r>
              <a:rPr lang="en-PH" i="1" dirty="0" err="1">
                <a:solidFill>
                  <a:srgbClr val="C00000"/>
                </a:solidFill>
              </a:rPr>
              <a:t>Upang</a:t>
            </a:r>
            <a:r>
              <a:rPr lang="en-PH" i="1" dirty="0">
                <a:solidFill>
                  <a:srgbClr val="C00000"/>
                </a:solidFill>
              </a:rPr>
              <a:t> </a:t>
            </a:r>
            <a:r>
              <a:rPr lang="en-PH" i="1" dirty="0" err="1">
                <a:solidFill>
                  <a:srgbClr val="C00000"/>
                </a:solidFill>
              </a:rPr>
              <a:t>malaman</a:t>
            </a:r>
            <a:r>
              <a:rPr lang="en-PH" i="1" dirty="0">
                <a:solidFill>
                  <a:srgbClr val="C00000"/>
                </a:solidFill>
              </a:rPr>
              <a:t> </a:t>
            </a:r>
            <a:r>
              <a:rPr lang="en-PH" i="1" dirty="0" err="1">
                <a:solidFill>
                  <a:srgbClr val="C00000"/>
                </a:solidFill>
              </a:rPr>
              <a:t>sino</a:t>
            </a:r>
            <a:r>
              <a:rPr lang="en-PH" i="1" dirty="0">
                <a:solidFill>
                  <a:srgbClr val="C00000"/>
                </a:solidFill>
              </a:rPr>
              <a:t> </a:t>
            </a:r>
            <a:r>
              <a:rPr lang="en-PH" i="1" dirty="0" err="1">
                <a:solidFill>
                  <a:srgbClr val="C00000"/>
                </a:solidFill>
              </a:rPr>
              <a:t>sa</a:t>
            </a:r>
            <a:r>
              <a:rPr lang="en-PH" i="1" dirty="0">
                <a:solidFill>
                  <a:srgbClr val="C00000"/>
                </a:solidFill>
              </a:rPr>
              <a:t> </a:t>
            </a:r>
            <a:r>
              <a:rPr lang="en-PH" i="1" dirty="0" err="1">
                <a:solidFill>
                  <a:srgbClr val="C00000"/>
                </a:solidFill>
              </a:rPr>
              <a:t>mga</a:t>
            </a:r>
            <a:r>
              <a:rPr lang="en-PH" i="1" dirty="0">
                <a:solidFill>
                  <a:srgbClr val="C00000"/>
                </a:solidFill>
              </a:rPr>
              <a:t> </a:t>
            </a:r>
            <a:r>
              <a:rPr lang="en-PH" i="1" dirty="0" err="1">
                <a:solidFill>
                  <a:srgbClr val="C00000"/>
                </a:solidFill>
              </a:rPr>
              <a:t>miembro</a:t>
            </a:r>
            <a:r>
              <a:rPr lang="en-PH" i="1" dirty="0">
                <a:solidFill>
                  <a:srgbClr val="C00000"/>
                </a:solidFill>
              </a:rPr>
              <a:t> </a:t>
            </a:r>
            <a:r>
              <a:rPr lang="en-PH" i="1" dirty="0" err="1">
                <a:solidFill>
                  <a:srgbClr val="C00000"/>
                </a:solidFill>
              </a:rPr>
              <a:t>ang</a:t>
            </a:r>
            <a:r>
              <a:rPr lang="en-PH" i="1" dirty="0">
                <a:solidFill>
                  <a:srgbClr val="C00000"/>
                </a:solidFill>
              </a:rPr>
              <a:t> </a:t>
            </a:r>
            <a:r>
              <a:rPr lang="en-PH" i="1" dirty="0" err="1">
                <a:solidFill>
                  <a:srgbClr val="C00000"/>
                </a:solidFill>
              </a:rPr>
              <a:t>tumutupad</a:t>
            </a:r>
            <a:r>
              <a:rPr lang="en-PH" i="1" dirty="0">
                <a:solidFill>
                  <a:srgbClr val="C00000"/>
                </a:solidFill>
              </a:rPr>
              <a:t> </a:t>
            </a:r>
            <a:r>
              <a:rPr lang="en-PH" i="1" dirty="0" err="1">
                <a:solidFill>
                  <a:srgbClr val="C00000"/>
                </a:solidFill>
              </a:rPr>
              <a:t>sa</a:t>
            </a:r>
            <a:r>
              <a:rPr lang="en-PH" i="1" dirty="0">
                <a:solidFill>
                  <a:srgbClr val="C00000"/>
                </a:solidFill>
              </a:rPr>
              <a:t> </a:t>
            </a:r>
            <a:r>
              <a:rPr lang="en-PH" i="1" dirty="0" err="1">
                <a:solidFill>
                  <a:srgbClr val="C00000"/>
                </a:solidFill>
              </a:rPr>
              <a:t>kondisyong</a:t>
            </a:r>
            <a:r>
              <a:rPr lang="en-PH" i="1" dirty="0">
                <a:solidFill>
                  <a:srgbClr val="C00000"/>
                </a:solidFill>
              </a:rPr>
              <a:t> </a:t>
            </a:r>
            <a:r>
              <a:rPr lang="en-PH" i="1" dirty="0" err="1" smtClean="0">
                <a:solidFill>
                  <a:srgbClr val="C00000"/>
                </a:solidFill>
              </a:rPr>
              <a:t>kalusugan</a:t>
            </a:r>
            <a:endParaRPr lang="en-PH" i="1" dirty="0">
              <a:solidFill>
                <a:srgbClr val="C00000"/>
              </a:solidFill>
            </a:endParaRPr>
          </a:p>
          <a:p>
            <a:r>
              <a:rPr lang="en-PH" dirty="0"/>
              <a:t>C</a:t>
            </a:r>
            <a:r>
              <a:rPr lang="en-PH" dirty="0" smtClean="0"/>
              <a:t>ontains </a:t>
            </a:r>
            <a:r>
              <a:rPr lang="en-PH" dirty="0"/>
              <a:t>the list of children beneficiary with ages 0-5 years old and pregnant women by health facility </a:t>
            </a:r>
            <a:r>
              <a:rPr lang="en-PH" i="1" dirty="0" err="1">
                <a:solidFill>
                  <a:srgbClr val="C00000"/>
                </a:solidFill>
              </a:rPr>
              <a:t>Listahan</a:t>
            </a:r>
            <a:r>
              <a:rPr lang="en-PH" i="1" dirty="0">
                <a:solidFill>
                  <a:srgbClr val="C00000"/>
                </a:solidFill>
              </a:rPr>
              <a:t> </a:t>
            </a:r>
            <a:r>
              <a:rPr lang="en-PH" i="1" dirty="0" err="1">
                <a:solidFill>
                  <a:srgbClr val="C00000"/>
                </a:solidFill>
              </a:rPr>
              <a:t>ito</a:t>
            </a:r>
            <a:r>
              <a:rPr lang="en-PH" i="1" dirty="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mga</a:t>
            </a:r>
            <a:r>
              <a:rPr lang="en-PH" i="1" dirty="0">
                <a:solidFill>
                  <a:srgbClr val="C00000"/>
                </a:solidFill>
              </a:rPr>
              <a:t> </a:t>
            </a:r>
            <a:r>
              <a:rPr lang="en-PH" i="1" dirty="0" err="1">
                <a:solidFill>
                  <a:srgbClr val="C00000"/>
                </a:solidFill>
              </a:rPr>
              <a:t>batang</a:t>
            </a:r>
            <a:r>
              <a:rPr lang="en-PH" i="1" dirty="0">
                <a:solidFill>
                  <a:srgbClr val="C00000"/>
                </a:solidFill>
              </a:rPr>
              <a:t> </a:t>
            </a:r>
            <a:r>
              <a:rPr lang="en-PH" i="1" dirty="0" err="1">
                <a:solidFill>
                  <a:srgbClr val="C00000"/>
                </a:solidFill>
              </a:rPr>
              <a:t>kasapi</a:t>
            </a:r>
            <a:r>
              <a:rPr lang="en-PH" i="1" dirty="0">
                <a:solidFill>
                  <a:srgbClr val="C00000"/>
                </a:solidFill>
              </a:rPr>
              <a:t> </a:t>
            </a:r>
            <a:r>
              <a:rPr lang="en-PH" i="1" dirty="0" err="1">
                <a:solidFill>
                  <a:srgbClr val="C00000"/>
                </a:solidFill>
              </a:rPr>
              <a:t>na</a:t>
            </a:r>
            <a:r>
              <a:rPr lang="en-PH" i="1" dirty="0">
                <a:solidFill>
                  <a:srgbClr val="C00000"/>
                </a:solidFill>
              </a:rPr>
              <a:t>  may </a:t>
            </a:r>
            <a:r>
              <a:rPr lang="en-PH" i="1" dirty="0" err="1">
                <a:solidFill>
                  <a:srgbClr val="C00000"/>
                </a:solidFill>
              </a:rPr>
              <a:t>edad</a:t>
            </a:r>
            <a:r>
              <a:rPr lang="en-PH" i="1" dirty="0">
                <a:solidFill>
                  <a:srgbClr val="C00000"/>
                </a:solidFill>
              </a:rPr>
              <a:t> </a:t>
            </a:r>
            <a:r>
              <a:rPr lang="en-PH" i="1" dirty="0" err="1">
                <a:solidFill>
                  <a:srgbClr val="C00000"/>
                </a:solidFill>
              </a:rPr>
              <a:t>mula</a:t>
            </a:r>
            <a:r>
              <a:rPr lang="en-PH" i="1" dirty="0">
                <a:solidFill>
                  <a:srgbClr val="C00000"/>
                </a:solidFill>
              </a:rPr>
              <a:t>  0-5 years </a:t>
            </a:r>
            <a:r>
              <a:rPr lang="en-PH" i="1" dirty="0" smtClean="0">
                <a:solidFill>
                  <a:srgbClr val="C00000"/>
                </a:solidFill>
              </a:rPr>
              <a:t>old at </a:t>
            </a:r>
            <a:r>
              <a:rPr lang="en-PH" i="1" dirty="0" err="1" smtClean="0">
                <a:solidFill>
                  <a:srgbClr val="C00000"/>
                </a:solidFill>
              </a:rPr>
              <a:t>mga</a:t>
            </a:r>
            <a:r>
              <a:rPr lang="en-PH" i="1" dirty="0" smtClean="0">
                <a:solidFill>
                  <a:srgbClr val="C00000"/>
                </a:solidFill>
              </a:rPr>
              <a:t> </a:t>
            </a:r>
            <a:r>
              <a:rPr lang="en-PH" i="1" dirty="0" err="1" smtClean="0">
                <a:solidFill>
                  <a:srgbClr val="C00000"/>
                </a:solidFill>
              </a:rPr>
              <a:t>buntis</a:t>
            </a:r>
            <a:r>
              <a:rPr lang="en-PH" i="1" dirty="0">
                <a:solidFill>
                  <a:srgbClr val="C00000"/>
                </a:solidFill>
              </a:rPr>
              <a:t> </a:t>
            </a:r>
            <a:r>
              <a:rPr lang="en-PH" i="1" dirty="0" err="1" smtClean="0">
                <a:solidFill>
                  <a:srgbClr val="C00000"/>
                </a:solidFill>
              </a:rPr>
              <a:t>na</a:t>
            </a:r>
            <a:r>
              <a:rPr lang="en-PH" i="1" dirty="0" smtClean="0">
                <a:solidFill>
                  <a:srgbClr val="C00000"/>
                </a:solidFill>
              </a:rPr>
              <a:t> </a:t>
            </a:r>
            <a:r>
              <a:rPr lang="en-PH" i="1" dirty="0" err="1" smtClean="0">
                <a:solidFill>
                  <a:srgbClr val="C00000"/>
                </a:solidFill>
              </a:rPr>
              <a:t>dapat</a:t>
            </a:r>
            <a:r>
              <a:rPr lang="en-PH" i="1" dirty="0" smtClean="0">
                <a:solidFill>
                  <a:srgbClr val="C00000"/>
                </a:solidFill>
              </a:rPr>
              <a:t> </a:t>
            </a:r>
            <a:r>
              <a:rPr lang="en-PH" i="1" dirty="0" err="1" smtClean="0">
                <a:solidFill>
                  <a:srgbClr val="C00000"/>
                </a:solidFill>
              </a:rPr>
              <a:t>dumalo</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bawat</a:t>
            </a:r>
            <a:r>
              <a:rPr lang="en-PH" i="1" dirty="0" smtClean="0">
                <a:solidFill>
                  <a:srgbClr val="C00000"/>
                </a:solidFill>
              </a:rPr>
              <a:t> health facility</a:t>
            </a:r>
          </a:p>
          <a:p>
            <a:r>
              <a:rPr lang="en-PH" dirty="0" smtClean="0"/>
              <a:t>c/o Municipal Health Officer/Midwife</a:t>
            </a:r>
            <a:endParaRPr lang="en-PH" dirty="0"/>
          </a:p>
        </p:txBody>
      </p:sp>
      <p:sp>
        <p:nvSpPr>
          <p:cNvPr id="7" name="Rectangle 6"/>
          <p:cNvSpPr/>
          <p:nvPr/>
        </p:nvSpPr>
        <p:spPr>
          <a:xfrm>
            <a:off x="5867400" y="228600"/>
            <a:ext cx="2667000" cy="98066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CV FORM 3</a:t>
            </a:r>
          </a:p>
          <a:p>
            <a:pPr algn="ctr"/>
            <a:r>
              <a:rPr lang="en-US" sz="3200" b="1" dirty="0" smtClean="0">
                <a:solidFill>
                  <a:schemeClr val="tx1"/>
                </a:solidFill>
                <a:latin typeface="Arial" pitchFamily="34" charset="0"/>
                <a:cs typeface="Arial" pitchFamily="34" charset="0"/>
              </a:rPr>
              <a:t>Health</a:t>
            </a:r>
            <a:endParaRPr lang="en-US" sz="3200" b="1" dirty="0">
              <a:solidFill>
                <a:schemeClr val="tx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28</a:t>
            </a:fld>
            <a:endParaRPr lang="en-US"/>
          </a:p>
        </p:txBody>
      </p:sp>
      <p:sp>
        <p:nvSpPr>
          <p:cNvPr id="3" name="Date Placeholder 2"/>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367161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SWD\Desktop\2009-13 CV FORMS\2013\2013 P4 CV FORM 4_PR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5" t="1062" r="1567" b="26453"/>
          <a:stretch/>
        </p:blipFill>
        <p:spPr bwMode="auto">
          <a:xfrm>
            <a:off x="0" y="28662"/>
            <a:ext cx="5943599" cy="6852646"/>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6019800" y="1359484"/>
            <a:ext cx="2971800" cy="5498516"/>
          </a:xfrm>
        </p:spPr>
        <p:txBody>
          <a:bodyPr>
            <a:normAutofit fontScale="70000" lnSpcReduction="20000"/>
          </a:bodyPr>
          <a:lstStyle/>
          <a:p>
            <a:r>
              <a:rPr lang="en-PH" dirty="0"/>
              <a:t>P</a:t>
            </a:r>
            <a:r>
              <a:rPr lang="en-PH" dirty="0" smtClean="0"/>
              <a:t>rovides </a:t>
            </a:r>
            <a:r>
              <a:rPr lang="en-PH" dirty="0"/>
              <a:t>verification on the attendance of qualified grantees </a:t>
            </a:r>
            <a:r>
              <a:rPr lang="en-PH" dirty="0" smtClean="0"/>
              <a:t>to family </a:t>
            </a:r>
            <a:r>
              <a:rPr lang="en-PH" dirty="0"/>
              <a:t>development sessions </a:t>
            </a:r>
            <a:r>
              <a:rPr lang="en-PH" i="1" dirty="0" err="1">
                <a:solidFill>
                  <a:srgbClr val="C00000"/>
                </a:solidFill>
              </a:rPr>
              <a:t>Nagbibigay</a:t>
            </a:r>
            <a:r>
              <a:rPr lang="en-PH" i="1" dirty="0">
                <a:solidFill>
                  <a:srgbClr val="C00000"/>
                </a:solidFill>
              </a:rPr>
              <a:t> </a:t>
            </a:r>
            <a:r>
              <a:rPr lang="en-PH" i="1" dirty="0" err="1">
                <a:solidFill>
                  <a:srgbClr val="C00000"/>
                </a:solidFill>
              </a:rPr>
              <a:t>impormasyon</a:t>
            </a:r>
            <a:r>
              <a:rPr lang="en-PH" i="1" dirty="0">
                <a:solidFill>
                  <a:srgbClr val="C00000"/>
                </a:solidFill>
              </a:rPr>
              <a:t> </a:t>
            </a:r>
            <a:r>
              <a:rPr lang="en-PH" i="1" dirty="0" err="1">
                <a:solidFill>
                  <a:srgbClr val="C00000"/>
                </a:solidFill>
              </a:rPr>
              <a:t>tungkol</a:t>
            </a:r>
            <a:r>
              <a:rPr lang="en-PH" i="1" dirty="0">
                <a:solidFill>
                  <a:srgbClr val="C00000"/>
                </a:solidFill>
              </a:rPr>
              <a:t> </a:t>
            </a:r>
            <a:r>
              <a:rPr lang="en-PH" i="1" dirty="0" err="1">
                <a:solidFill>
                  <a:srgbClr val="C00000"/>
                </a:solidFill>
              </a:rPr>
              <a:t>sa</a:t>
            </a:r>
            <a:r>
              <a:rPr lang="en-PH" i="1" dirty="0">
                <a:solidFill>
                  <a:srgbClr val="C00000"/>
                </a:solidFill>
              </a:rPr>
              <a:t> </a:t>
            </a:r>
            <a:r>
              <a:rPr lang="en-PH" i="1" dirty="0" err="1">
                <a:solidFill>
                  <a:srgbClr val="C00000"/>
                </a:solidFill>
              </a:rPr>
              <a:t>pagdalo</a:t>
            </a:r>
            <a:r>
              <a:rPr lang="en-PH" i="1" dirty="0">
                <a:solidFill>
                  <a:srgbClr val="C00000"/>
                </a:solidFill>
              </a:rPr>
              <a:t> </a:t>
            </a:r>
            <a:r>
              <a:rPr lang="en-PH" i="1" dirty="0" err="1">
                <a:solidFill>
                  <a:srgbClr val="C00000"/>
                </a:solidFill>
              </a:rPr>
              <a:t>ng</a:t>
            </a:r>
            <a:r>
              <a:rPr lang="en-PH" i="1" dirty="0">
                <a:solidFill>
                  <a:srgbClr val="C00000"/>
                </a:solidFill>
              </a:rPr>
              <a:t> grantee </a:t>
            </a:r>
            <a:r>
              <a:rPr lang="en-PH" i="1" dirty="0" err="1">
                <a:solidFill>
                  <a:srgbClr val="C00000"/>
                </a:solidFill>
              </a:rPr>
              <a:t>sa</a:t>
            </a:r>
            <a:r>
              <a:rPr lang="en-PH" i="1" dirty="0">
                <a:solidFill>
                  <a:srgbClr val="C00000"/>
                </a:solidFill>
              </a:rPr>
              <a:t> </a:t>
            </a:r>
            <a:r>
              <a:rPr lang="en-PH" i="1" dirty="0" smtClean="0">
                <a:solidFill>
                  <a:srgbClr val="C00000"/>
                </a:solidFill>
              </a:rPr>
              <a:t>FDS</a:t>
            </a:r>
            <a:endParaRPr lang="en-PH" i="1" dirty="0">
              <a:solidFill>
                <a:srgbClr val="C00000"/>
              </a:solidFill>
            </a:endParaRPr>
          </a:p>
          <a:p>
            <a:r>
              <a:rPr lang="en-PH" dirty="0"/>
              <a:t>C</a:t>
            </a:r>
            <a:r>
              <a:rPr lang="en-PH" dirty="0" smtClean="0"/>
              <a:t>ontains </a:t>
            </a:r>
            <a:r>
              <a:rPr lang="en-PH" dirty="0"/>
              <a:t>the list of qualified grantees per barangay </a:t>
            </a:r>
            <a:r>
              <a:rPr lang="en-PH" i="1" dirty="0">
                <a:solidFill>
                  <a:srgbClr val="C00000"/>
                </a:solidFill>
              </a:rPr>
              <a:t>Ito ay </a:t>
            </a:r>
            <a:r>
              <a:rPr lang="en-PH" i="1" dirty="0" err="1">
                <a:solidFill>
                  <a:srgbClr val="C00000"/>
                </a:solidFill>
              </a:rPr>
              <a:t>listahan</a:t>
            </a:r>
            <a:r>
              <a:rPr lang="en-PH" i="1" dirty="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mga</a:t>
            </a:r>
            <a:r>
              <a:rPr lang="en-PH" i="1" dirty="0">
                <a:solidFill>
                  <a:srgbClr val="C00000"/>
                </a:solidFill>
              </a:rPr>
              <a:t> </a:t>
            </a:r>
            <a:r>
              <a:rPr lang="en-PH" i="1" dirty="0" err="1" smtClean="0">
                <a:solidFill>
                  <a:srgbClr val="C00000"/>
                </a:solidFill>
              </a:rPr>
              <a:t>miyembro</a:t>
            </a:r>
            <a:r>
              <a:rPr lang="en-PH" i="1" dirty="0" smtClean="0">
                <a:solidFill>
                  <a:srgbClr val="C00000"/>
                </a:solidFill>
              </a:rPr>
              <a:t> </a:t>
            </a:r>
            <a:r>
              <a:rPr lang="en-PH" i="1" dirty="0" err="1">
                <a:solidFill>
                  <a:srgbClr val="C00000"/>
                </a:solidFill>
              </a:rPr>
              <a:t>ng</a:t>
            </a:r>
            <a:r>
              <a:rPr lang="en-PH" i="1" dirty="0">
                <a:solidFill>
                  <a:srgbClr val="C00000"/>
                </a:solidFill>
              </a:rPr>
              <a:t> </a:t>
            </a:r>
            <a:r>
              <a:rPr lang="en-PH" i="1" dirty="0" err="1">
                <a:solidFill>
                  <a:srgbClr val="C00000"/>
                </a:solidFill>
              </a:rPr>
              <a:t>programa</a:t>
            </a:r>
            <a:r>
              <a:rPr lang="en-PH" i="1" dirty="0">
                <a:solidFill>
                  <a:srgbClr val="C00000"/>
                </a:solidFill>
              </a:rPr>
              <a:t> </a:t>
            </a:r>
            <a:r>
              <a:rPr lang="en-PH" i="1" dirty="0" err="1">
                <a:solidFill>
                  <a:srgbClr val="C00000"/>
                </a:solidFill>
              </a:rPr>
              <a:t>kada</a:t>
            </a:r>
            <a:r>
              <a:rPr lang="en-PH" i="1" dirty="0">
                <a:solidFill>
                  <a:srgbClr val="C00000"/>
                </a:solidFill>
              </a:rPr>
              <a:t> </a:t>
            </a:r>
            <a:r>
              <a:rPr lang="en-PH" i="1" dirty="0" smtClean="0">
                <a:solidFill>
                  <a:srgbClr val="C00000"/>
                </a:solidFill>
              </a:rPr>
              <a:t>barangay</a:t>
            </a:r>
            <a:endParaRPr lang="en-PH" i="1" dirty="0">
              <a:solidFill>
                <a:srgbClr val="C00000"/>
              </a:solidFill>
            </a:endParaRPr>
          </a:p>
          <a:p>
            <a:r>
              <a:rPr lang="en-PH" dirty="0" smtClean="0"/>
              <a:t>Based on FDS Attendance Sheet</a:t>
            </a:r>
          </a:p>
          <a:p>
            <a:r>
              <a:rPr lang="en-PH" dirty="0" smtClean="0"/>
              <a:t>c/o City/Municipal Link and PL</a:t>
            </a:r>
            <a:endParaRPr lang="en-PH" dirty="0"/>
          </a:p>
        </p:txBody>
      </p:sp>
      <p:sp>
        <p:nvSpPr>
          <p:cNvPr id="7" name="Rectangle 6"/>
          <p:cNvSpPr/>
          <p:nvPr/>
        </p:nvSpPr>
        <p:spPr>
          <a:xfrm>
            <a:off x="6172200" y="152400"/>
            <a:ext cx="2667000" cy="98066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CV FORM 4</a:t>
            </a:r>
          </a:p>
          <a:p>
            <a:pPr algn="ctr"/>
            <a:r>
              <a:rPr lang="en-US" sz="3200" b="1" dirty="0" smtClean="0">
                <a:solidFill>
                  <a:schemeClr val="tx1"/>
                </a:solidFill>
                <a:latin typeface="Arial" pitchFamily="34" charset="0"/>
                <a:cs typeface="Arial" pitchFamily="34" charset="0"/>
              </a:rPr>
              <a:t>FDS</a:t>
            </a:r>
            <a:endParaRPr lang="en-US" sz="3200" b="1" dirty="0">
              <a:solidFill>
                <a:schemeClr val="tx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29</a:t>
            </a:fld>
            <a:endParaRPr lang="en-US"/>
          </a:p>
        </p:txBody>
      </p:sp>
      <p:sp>
        <p:nvSpPr>
          <p:cNvPr id="3" name="Date Placeholder 2"/>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494958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73480" y="2641092"/>
            <a:ext cx="1972055" cy="571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540623" y="2641092"/>
            <a:ext cx="2172843" cy="5715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673480" y="3189671"/>
            <a:ext cx="3334633" cy="571804"/>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981200" y="2819348"/>
            <a:ext cx="1115592" cy="926247"/>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3305799" y="2362200"/>
            <a:ext cx="123825" cy="1600835"/>
          </a:xfrm>
          <a:custGeom>
            <a:avLst/>
            <a:gdLst/>
            <a:ahLst/>
            <a:cxnLst/>
            <a:rect l="l" t="t" r="r" b="b"/>
            <a:pathLst>
              <a:path w="123825" h="1600835">
                <a:moveTo>
                  <a:pt x="0" y="1600712"/>
                </a:moveTo>
                <a:lnTo>
                  <a:pt x="123205" y="1600712"/>
                </a:lnTo>
                <a:lnTo>
                  <a:pt x="123205" y="0"/>
                </a:lnTo>
                <a:lnTo>
                  <a:pt x="0" y="0"/>
                </a:lnTo>
                <a:lnTo>
                  <a:pt x="0" y="1600712"/>
                </a:lnTo>
                <a:close/>
              </a:path>
            </a:pathLst>
          </a:custGeom>
          <a:solidFill>
            <a:srgbClr val="943735"/>
          </a:solidFill>
        </p:spPr>
        <p:txBody>
          <a:bodyPr wrap="square" lIns="0" tIns="0" rIns="0" bIns="0" rtlCol="0"/>
          <a:lstStyle/>
          <a:p>
            <a:endParaRPr/>
          </a:p>
        </p:txBody>
      </p:sp>
      <p:sp>
        <p:nvSpPr>
          <p:cNvPr id="7" name="Slide Number Placeholder 6"/>
          <p:cNvSpPr>
            <a:spLocks noGrp="1"/>
          </p:cNvSpPr>
          <p:nvPr>
            <p:ph type="sldNum" sz="quarter" idx="12"/>
          </p:nvPr>
        </p:nvSpPr>
        <p:spPr/>
        <p:txBody>
          <a:bodyPr/>
          <a:lstStyle/>
          <a:p>
            <a:fld id="{55F2A61E-48FD-4F96-85A2-4E092D9FE7A4}" type="slidenum">
              <a:rPr lang="en-US" smtClean="0"/>
              <a:t>3</a:t>
            </a:fld>
            <a:endParaRPr lang="en-US"/>
          </a:p>
        </p:txBody>
      </p:sp>
      <p:sp>
        <p:nvSpPr>
          <p:cNvPr id="8" name="Date Placeholder 7"/>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468007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t>
            </a:r>
            <a:r>
              <a:rPr lang="en-US" dirty="0" err="1" smtClean="0"/>
              <a:t>Conditionalities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C00000"/>
                </a:solidFill>
              </a:rPr>
              <a:t>Education</a:t>
            </a:r>
          </a:p>
          <a:p>
            <a:pPr lvl="1">
              <a:buClr>
                <a:srgbClr val="006600"/>
              </a:buClr>
              <a:buSzPct val="120000"/>
              <a:buFont typeface="Wingdings" pitchFamily="2" charset="2"/>
              <a:buChar char="ü"/>
            </a:pPr>
            <a:r>
              <a:rPr lang="en-US" dirty="0" smtClean="0"/>
              <a:t>Min. 85% attendance</a:t>
            </a:r>
          </a:p>
          <a:p>
            <a:pPr lvl="1">
              <a:buClr>
                <a:srgbClr val="006600"/>
              </a:buClr>
              <a:buSzPct val="120000"/>
              <a:buFont typeface="Wingdings" pitchFamily="2" charset="2"/>
              <a:buChar char="ü"/>
            </a:pPr>
            <a:r>
              <a:rPr lang="en-US" dirty="0" smtClean="0"/>
              <a:t>Deworming (Elementary/High School) 2 x a year</a:t>
            </a:r>
          </a:p>
          <a:p>
            <a:r>
              <a:rPr lang="en-US" b="1" dirty="0" smtClean="0">
                <a:solidFill>
                  <a:srgbClr val="C00000"/>
                </a:solidFill>
              </a:rPr>
              <a:t>Health</a:t>
            </a:r>
          </a:p>
          <a:p>
            <a:pPr lvl="1">
              <a:buClr>
                <a:srgbClr val="006600"/>
              </a:buClr>
              <a:buSzPct val="120000"/>
              <a:buFont typeface="Wingdings" pitchFamily="2" charset="2"/>
              <a:buChar char="ü"/>
            </a:pPr>
            <a:r>
              <a:rPr lang="en-US" dirty="0" smtClean="0"/>
              <a:t>Pregnant household member – Pre and post natal check ups, use of birthing center</a:t>
            </a:r>
          </a:p>
          <a:p>
            <a:pPr lvl="1">
              <a:buClr>
                <a:srgbClr val="006600"/>
              </a:buClr>
              <a:buSzPct val="120000"/>
              <a:buFont typeface="Wingdings" pitchFamily="2" charset="2"/>
              <a:buChar char="ü"/>
            </a:pPr>
            <a:r>
              <a:rPr lang="en-US" dirty="0" smtClean="0"/>
              <a:t>0 – 2 years – Monthly check up</a:t>
            </a:r>
          </a:p>
          <a:p>
            <a:pPr lvl="1">
              <a:buClr>
                <a:srgbClr val="006600"/>
              </a:buClr>
              <a:buSzPct val="120000"/>
              <a:buFont typeface="Wingdings" pitchFamily="2" charset="2"/>
              <a:buChar char="ü"/>
            </a:pPr>
            <a:r>
              <a:rPr lang="en-US" dirty="0" smtClean="0"/>
              <a:t>2 – 5 years – Bi-monthly check up</a:t>
            </a:r>
          </a:p>
          <a:p>
            <a:pPr lvl="1">
              <a:buClr>
                <a:srgbClr val="006600"/>
              </a:buClr>
              <a:buSzPct val="120000"/>
              <a:buFont typeface="Wingdings" pitchFamily="2" charset="2"/>
              <a:buChar char="ü"/>
            </a:pPr>
            <a:r>
              <a:rPr lang="en-US" dirty="0" smtClean="0"/>
              <a:t>Immunization</a:t>
            </a:r>
          </a:p>
          <a:p>
            <a:r>
              <a:rPr lang="en-US" b="1" dirty="0" smtClean="0">
                <a:solidFill>
                  <a:srgbClr val="C00000"/>
                </a:solidFill>
              </a:rPr>
              <a:t>FDS attendance monthly</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5F2A61E-48FD-4F96-85A2-4E092D9FE7A4}" type="slidenum">
              <a:rPr lang="en-US" smtClean="0"/>
              <a:t>30</a:t>
            </a:fld>
            <a:endParaRPr lang="en-US"/>
          </a:p>
        </p:txBody>
      </p:sp>
      <p:sp>
        <p:nvSpPr>
          <p:cNvPr id="5" name="Date Placeholder 4"/>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416090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Self-Monitoring Forms (BM3)</a:t>
            </a:r>
            <a:endParaRPr lang="en-US" dirty="0"/>
          </a:p>
        </p:txBody>
      </p:sp>
      <p:sp>
        <p:nvSpPr>
          <p:cNvPr id="3" name="Content Placeholder 2"/>
          <p:cNvSpPr>
            <a:spLocks noGrp="1"/>
          </p:cNvSpPr>
          <p:nvPr>
            <p:ph idx="1"/>
          </p:nvPr>
        </p:nvSpPr>
        <p:spPr>
          <a:xfrm>
            <a:off x="381000" y="1066800"/>
            <a:ext cx="8458200" cy="5638800"/>
          </a:xfrm>
        </p:spPr>
        <p:txBody>
          <a:bodyPr>
            <a:normAutofit fontScale="85000" lnSpcReduction="20000"/>
          </a:bodyPr>
          <a:lstStyle/>
          <a:p>
            <a:r>
              <a:rPr lang="en-US" b="1" dirty="0">
                <a:solidFill>
                  <a:srgbClr val="C00000"/>
                </a:solidFill>
              </a:rPr>
              <a:t>Education</a:t>
            </a:r>
          </a:p>
          <a:p>
            <a:pPr lvl="1"/>
            <a:r>
              <a:rPr lang="en-US" dirty="0" smtClean="0"/>
              <a:t>On Self-monitoring form </a:t>
            </a:r>
          </a:p>
          <a:p>
            <a:pPr lvl="2"/>
            <a:r>
              <a:rPr lang="en-US" dirty="0" smtClean="0"/>
              <a:t>Write child name and school, month 1 and month 2</a:t>
            </a:r>
          </a:p>
          <a:p>
            <a:pPr lvl="2"/>
            <a:r>
              <a:rPr lang="en-US" dirty="0" smtClean="0"/>
              <a:t>Shade Saturdays, Sundays and Holidays (no class)</a:t>
            </a:r>
          </a:p>
          <a:p>
            <a:pPr lvl="2"/>
            <a:r>
              <a:rPr lang="en-US" dirty="0" smtClean="0"/>
              <a:t>Log daily child attendance on class days</a:t>
            </a:r>
          </a:p>
          <a:p>
            <a:pPr lvl="2"/>
            <a:r>
              <a:rPr lang="en-US" dirty="0" smtClean="0"/>
              <a:t>At end of the month, count total class days and total attendance days, compute %</a:t>
            </a:r>
          </a:p>
          <a:p>
            <a:pPr lvl="2"/>
            <a:r>
              <a:rPr lang="en-US" dirty="0" smtClean="0"/>
              <a:t>Transfer attendance to Self-monitoring form</a:t>
            </a:r>
          </a:p>
          <a:p>
            <a:r>
              <a:rPr lang="en-US" b="1" dirty="0" smtClean="0">
                <a:solidFill>
                  <a:srgbClr val="C00000"/>
                </a:solidFill>
              </a:rPr>
              <a:t>Health</a:t>
            </a:r>
          </a:p>
          <a:p>
            <a:pPr lvl="1"/>
            <a:r>
              <a:rPr lang="en-US" dirty="0" smtClean="0"/>
              <a:t>For every visit to Health Center</a:t>
            </a:r>
          </a:p>
          <a:p>
            <a:pPr lvl="2"/>
            <a:r>
              <a:rPr lang="en-US" dirty="0" smtClean="0"/>
              <a:t>For children</a:t>
            </a:r>
          </a:p>
          <a:p>
            <a:pPr lvl="3"/>
            <a:r>
              <a:rPr lang="en-US" dirty="0" smtClean="0"/>
              <a:t>Log name of child, age, date, weight, get signature of health worker</a:t>
            </a:r>
          </a:p>
          <a:p>
            <a:pPr lvl="3"/>
            <a:r>
              <a:rPr lang="en-US" dirty="0" smtClean="0"/>
              <a:t>Write name of child, age, date of check-up, weight</a:t>
            </a:r>
          </a:p>
          <a:p>
            <a:pPr lvl="2"/>
            <a:r>
              <a:rPr lang="en-US" dirty="0" smtClean="0"/>
              <a:t>For pregnant mother</a:t>
            </a:r>
          </a:p>
          <a:p>
            <a:pPr lvl="3"/>
            <a:r>
              <a:rPr lang="en-US" dirty="0" smtClean="0"/>
              <a:t>Log date of visit</a:t>
            </a:r>
          </a:p>
          <a:p>
            <a:pPr lvl="3"/>
            <a:r>
              <a:rPr lang="en-US" dirty="0" smtClean="0"/>
              <a:t>Write weight</a:t>
            </a:r>
          </a:p>
          <a:p>
            <a:r>
              <a:rPr lang="en-US" b="1" dirty="0" smtClean="0">
                <a:solidFill>
                  <a:srgbClr val="C00000"/>
                </a:solidFill>
              </a:rPr>
              <a:t>FDS</a:t>
            </a:r>
            <a:r>
              <a:rPr lang="en-US" dirty="0" smtClean="0"/>
              <a:t> – Log date, topic, facilitator </a:t>
            </a:r>
            <a:endParaRPr lang="en-US" dirty="0"/>
          </a:p>
        </p:txBody>
      </p:sp>
      <p:sp>
        <p:nvSpPr>
          <p:cNvPr id="4" name="Slide Number Placeholder 3"/>
          <p:cNvSpPr>
            <a:spLocks noGrp="1"/>
          </p:cNvSpPr>
          <p:nvPr>
            <p:ph type="sldNum" sz="quarter" idx="12"/>
          </p:nvPr>
        </p:nvSpPr>
        <p:spPr/>
        <p:txBody>
          <a:bodyPr/>
          <a:lstStyle/>
          <a:p>
            <a:fld id="{55F2A61E-48FD-4F96-85A2-4E092D9FE7A4}" type="slidenum">
              <a:rPr lang="en-US" smtClean="0"/>
              <a:t>31</a:t>
            </a:fld>
            <a:endParaRPr lang="en-US"/>
          </a:p>
        </p:txBody>
      </p:sp>
      <p:sp>
        <p:nvSpPr>
          <p:cNvPr id="5" name="Date Placeholder 4"/>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41936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PH" dirty="0" smtClean="0"/>
              <a:t>Grievance Redress System (GRS)</a:t>
            </a:r>
            <a:endParaRPr lang="en-PH" dirty="0"/>
          </a:p>
        </p:txBody>
      </p:sp>
      <p:graphicFrame>
        <p:nvGraphicFramePr>
          <p:cNvPr id="4" name="Content Placeholder 3"/>
          <p:cNvGraphicFramePr>
            <a:graphicFrameLocks/>
          </p:cNvGraphicFramePr>
          <p:nvPr>
            <p:extLst>
              <p:ext uri="{D42A27DB-BD31-4B8C-83A1-F6EECF244321}">
                <p14:modId xmlns:p14="http://schemas.microsoft.com/office/powerpoint/2010/main" val="3309649396"/>
              </p:ext>
            </p:extLst>
          </p:nvPr>
        </p:nvGraphicFramePr>
        <p:xfrm>
          <a:off x="212053" y="1524002"/>
          <a:ext cx="8636153" cy="896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12"/>
          <p:cNvGraphicFramePr>
            <a:graphicFrameLocks/>
          </p:cNvGraphicFramePr>
          <p:nvPr>
            <p:extLst>
              <p:ext uri="{D42A27DB-BD31-4B8C-83A1-F6EECF244321}">
                <p14:modId xmlns:p14="http://schemas.microsoft.com/office/powerpoint/2010/main" val="1609412735"/>
              </p:ext>
            </p:extLst>
          </p:nvPr>
        </p:nvGraphicFramePr>
        <p:xfrm>
          <a:off x="212053" y="1219200"/>
          <a:ext cx="8752251" cy="510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228600" y="6000690"/>
            <a:ext cx="8828764" cy="400110"/>
          </a:xfrm>
          <a:prstGeom prst="rect">
            <a:avLst/>
          </a:prstGeom>
          <a:noFill/>
        </p:spPr>
        <p:txBody>
          <a:bodyPr wrap="none" rtlCol="0">
            <a:spAutoFit/>
          </a:bodyPr>
          <a:lstStyle/>
          <a:p>
            <a:r>
              <a:rPr lang="en-PH" sz="2000" i="1" dirty="0" err="1" smtClean="0">
                <a:solidFill>
                  <a:srgbClr val="FF0000"/>
                </a:solidFill>
              </a:rPr>
              <a:t>Mayroon</a:t>
            </a:r>
            <a:r>
              <a:rPr lang="en-PH" sz="2000" i="1" dirty="0" smtClean="0">
                <a:solidFill>
                  <a:srgbClr val="FF0000"/>
                </a:solidFill>
              </a:rPr>
              <a:t> </a:t>
            </a:r>
            <a:r>
              <a:rPr lang="en-PH" sz="2000" i="1" dirty="0" err="1" smtClean="0">
                <a:solidFill>
                  <a:srgbClr val="FF0000"/>
                </a:solidFill>
              </a:rPr>
              <a:t>ba</a:t>
            </a:r>
            <a:r>
              <a:rPr lang="en-PH" sz="2000" i="1" dirty="0" smtClean="0">
                <a:solidFill>
                  <a:srgbClr val="FF0000"/>
                </a:solidFill>
              </a:rPr>
              <a:t> </a:t>
            </a:r>
            <a:r>
              <a:rPr lang="en-PH" sz="2000" i="1" dirty="0" err="1" smtClean="0">
                <a:solidFill>
                  <a:srgbClr val="FF0000"/>
                </a:solidFill>
              </a:rPr>
              <a:t>kayong</a:t>
            </a:r>
            <a:r>
              <a:rPr lang="en-PH" sz="2000" i="1" dirty="0" smtClean="0">
                <a:solidFill>
                  <a:srgbClr val="FF0000"/>
                </a:solidFill>
              </a:rPr>
              <a:t> </a:t>
            </a:r>
            <a:r>
              <a:rPr lang="en-PH" sz="2000" i="1" dirty="0" err="1" smtClean="0">
                <a:solidFill>
                  <a:srgbClr val="FF0000"/>
                </a:solidFill>
              </a:rPr>
              <a:t>gustong</a:t>
            </a:r>
            <a:r>
              <a:rPr lang="en-PH" sz="2000" i="1" dirty="0" smtClean="0">
                <a:solidFill>
                  <a:srgbClr val="FF0000"/>
                </a:solidFill>
              </a:rPr>
              <a:t> </a:t>
            </a:r>
            <a:r>
              <a:rPr lang="en-PH" sz="2000" i="1" dirty="0" err="1" smtClean="0">
                <a:solidFill>
                  <a:srgbClr val="FF0000"/>
                </a:solidFill>
              </a:rPr>
              <a:t>iparating</a:t>
            </a:r>
            <a:r>
              <a:rPr lang="en-PH" sz="2000" i="1" dirty="0" smtClean="0">
                <a:solidFill>
                  <a:srgbClr val="FF0000"/>
                </a:solidFill>
              </a:rPr>
              <a:t> </a:t>
            </a:r>
            <a:r>
              <a:rPr lang="en-PH" sz="2000" i="1" dirty="0" err="1" smtClean="0">
                <a:solidFill>
                  <a:srgbClr val="FF0000"/>
                </a:solidFill>
              </a:rPr>
              <a:t>sa</a:t>
            </a:r>
            <a:r>
              <a:rPr lang="en-PH" sz="2000" i="1" dirty="0" smtClean="0">
                <a:solidFill>
                  <a:srgbClr val="FF0000"/>
                </a:solidFill>
              </a:rPr>
              <a:t> </a:t>
            </a:r>
            <a:r>
              <a:rPr lang="en-PH" sz="2000" i="1" dirty="0" err="1" smtClean="0">
                <a:solidFill>
                  <a:srgbClr val="FF0000"/>
                </a:solidFill>
              </a:rPr>
              <a:t>mga</a:t>
            </a:r>
            <a:r>
              <a:rPr lang="en-PH" sz="2000" i="1" dirty="0" smtClean="0">
                <a:solidFill>
                  <a:srgbClr val="FF0000"/>
                </a:solidFill>
              </a:rPr>
              <a:t> </a:t>
            </a:r>
            <a:r>
              <a:rPr lang="en-PH" sz="2000" i="1" dirty="0" err="1" smtClean="0">
                <a:solidFill>
                  <a:srgbClr val="FF0000"/>
                </a:solidFill>
              </a:rPr>
              <a:t>namamahala</a:t>
            </a:r>
            <a:r>
              <a:rPr lang="en-PH" sz="2000" i="1" dirty="0" smtClean="0">
                <a:solidFill>
                  <a:srgbClr val="FF0000"/>
                </a:solidFill>
              </a:rPr>
              <a:t> </a:t>
            </a:r>
            <a:r>
              <a:rPr lang="en-PH" sz="2000" i="1" dirty="0" err="1" smtClean="0">
                <a:solidFill>
                  <a:srgbClr val="FF0000"/>
                </a:solidFill>
              </a:rPr>
              <a:t>sa</a:t>
            </a:r>
            <a:r>
              <a:rPr lang="en-PH" sz="2000" i="1" dirty="0" smtClean="0">
                <a:solidFill>
                  <a:srgbClr val="FF0000"/>
                </a:solidFill>
              </a:rPr>
              <a:t> </a:t>
            </a:r>
            <a:r>
              <a:rPr lang="en-PH" sz="2000" i="1" dirty="0" err="1" smtClean="0">
                <a:solidFill>
                  <a:srgbClr val="FF0000"/>
                </a:solidFill>
              </a:rPr>
              <a:t>Pantawid</a:t>
            </a:r>
            <a:r>
              <a:rPr lang="en-PH" sz="2000" i="1" dirty="0" smtClean="0">
                <a:solidFill>
                  <a:srgbClr val="FF0000"/>
                </a:solidFill>
              </a:rPr>
              <a:t> Program?</a:t>
            </a:r>
            <a:endParaRPr lang="en-PH" sz="2000" i="1" dirty="0">
              <a:solidFill>
                <a:srgbClr val="FF0000"/>
              </a:solidFill>
            </a:endParaRPr>
          </a:p>
        </p:txBody>
      </p:sp>
      <p:sp>
        <p:nvSpPr>
          <p:cNvPr id="3" name="Slide Number Placeholder 2"/>
          <p:cNvSpPr>
            <a:spLocks noGrp="1"/>
          </p:cNvSpPr>
          <p:nvPr>
            <p:ph type="sldNum" sz="quarter" idx="12"/>
          </p:nvPr>
        </p:nvSpPr>
        <p:spPr/>
        <p:txBody>
          <a:bodyPr/>
          <a:lstStyle/>
          <a:p>
            <a:fld id="{55F2A61E-48FD-4F96-85A2-4E092D9FE7A4}" type="slidenum">
              <a:rPr lang="en-US" smtClean="0"/>
              <a:t>32</a:t>
            </a:fld>
            <a:endParaRPr lang="en-US"/>
          </a:p>
        </p:txBody>
      </p:sp>
      <p:sp>
        <p:nvSpPr>
          <p:cNvPr id="7" name="Date Placeholder 6"/>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454964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fontScale="90000"/>
          </a:bodyPr>
          <a:lstStyle/>
          <a:p>
            <a:r>
              <a:rPr lang="en-US" b="1" dirty="0"/>
              <a:t>Submission/Receipt of a </a:t>
            </a:r>
            <a:r>
              <a:rPr lang="en-US" b="1" dirty="0" smtClean="0"/>
              <a:t>Grievance</a:t>
            </a:r>
            <a:endParaRPr lang="en-PH" dirty="0"/>
          </a:p>
        </p:txBody>
      </p:sp>
      <p:sp>
        <p:nvSpPr>
          <p:cNvPr id="4" name="Content Placeholder 3"/>
          <p:cNvSpPr>
            <a:spLocks noGrp="1"/>
          </p:cNvSpPr>
          <p:nvPr>
            <p:ph idx="1"/>
          </p:nvPr>
        </p:nvSpPr>
        <p:spPr>
          <a:xfrm>
            <a:off x="457200" y="1143000"/>
            <a:ext cx="8229600" cy="4983163"/>
          </a:xfrm>
        </p:spPr>
        <p:txBody>
          <a:bodyPr>
            <a:normAutofit fontScale="85000" lnSpcReduction="20000"/>
          </a:bodyPr>
          <a:lstStyle/>
          <a:p>
            <a:pPr marL="0" indent="0">
              <a:buNone/>
            </a:pPr>
            <a:r>
              <a:rPr lang="en-PH" dirty="0" smtClean="0"/>
              <a:t>A </a:t>
            </a:r>
            <a:r>
              <a:rPr lang="en-PH" dirty="0"/>
              <a:t>complaint is filed through any of the established GRS channels:</a:t>
            </a:r>
          </a:p>
          <a:p>
            <a:pPr lvl="0"/>
            <a:r>
              <a:rPr lang="en-PH" dirty="0" smtClean="0"/>
              <a:t>Grievance </a:t>
            </a:r>
            <a:r>
              <a:rPr lang="en-PH" dirty="0"/>
              <a:t>Form accomplished during a visit to the </a:t>
            </a:r>
            <a:r>
              <a:rPr lang="en-PH" i="1" dirty="0" err="1"/>
              <a:t>Pantawid</a:t>
            </a:r>
            <a:r>
              <a:rPr lang="en-PH" i="1" dirty="0"/>
              <a:t> </a:t>
            </a:r>
            <a:r>
              <a:rPr lang="en-PH" i="1" dirty="0" err="1"/>
              <a:t>Pamilya</a:t>
            </a:r>
            <a:r>
              <a:rPr lang="en-PH" dirty="0"/>
              <a:t> office, or contacts with field workers,</a:t>
            </a:r>
          </a:p>
          <a:p>
            <a:pPr lvl="0"/>
            <a:r>
              <a:rPr lang="en-PH" dirty="0" smtClean="0"/>
              <a:t>Text </a:t>
            </a:r>
            <a:r>
              <a:rPr lang="en-PH" dirty="0"/>
              <a:t>message via the </a:t>
            </a:r>
            <a:r>
              <a:rPr lang="en-PH" i="1" dirty="0" err="1"/>
              <a:t>Pantawid</a:t>
            </a:r>
            <a:r>
              <a:rPr lang="en-PH" i="1" dirty="0"/>
              <a:t> Text Hotline</a:t>
            </a:r>
            <a:r>
              <a:rPr lang="en-PH" dirty="0"/>
              <a:t> (PTH</a:t>
            </a:r>
            <a:r>
              <a:rPr lang="en-PH" dirty="0" smtClean="0"/>
              <a:t>)</a:t>
            </a:r>
          </a:p>
          <a:p>
            <a:pPr marL="457200" lvl="1" indent="0">
              <a:buNone/>
            </a:pPr>
            <a:r>
              <a:rPr lang="en-PH" b="1" dirty="0">
                <a:solidFill>
                  <a:srgbClr val="002060"/>
                </a:solidFill>
              </a:rPr>
              <a:t>0918-9122-813</a:t>
            </a:r>
          </a:p>
          <a:p>
            <a:pPr marL="457200" lvl="1" indent="0">
              <a:buNone/>
            </a:pPr>
            <a:r>
              <a:rPr lang="en-PH" b="1" dirty="0">
                <a:solidFill>
                  <a:srgbClr val="002060"/>
                </a:solidFill>
              </a:rPr>
              <a:t>4ps&lt;space&gt;</a:t>
            </a:r>
            <a:r>
              <a:rPr lang="en-PH" b="1" dirty="0" err="1">
                <a:solidFill>
                  <a:srgbClr val="002060"/>
                </a:solidFill>
              </a:rPr>
              <a:t>pangalan</a:t>
            </a:r>
            <a:r>
              <a:rPr lang="en-PH" b="1" dirty="0">
                <a:solidFill>
                  <a:srgbClr val="002060"/>
                </a:solidFill>
              </a:rPr>
              <a:t>&lt;slash&gt;</a:t>
            </a:r>
            <a:r>
              <a:rPr lang="en-PH" b="1" dirty="0" err="1">
                <a:solidFill>
                  <a:srgbClr val="002060"/>
                </a:solidFill>
              </a:rPr>
              <a:t>lugar</a:t>
            </a:r>
            <a:r>
              <a:rPr lang="en-PH" b="1" dirty="0">
                <a:solidFill>
                  <a:srgbClr val="002060"/>
                </a:solidFill>
              </a:rPr>
              <a:t>&lt;slash&gt;</a:t>
            </a:r>
            <a:r>
              <a:rPr lang="en-PH" b="1" dirty="0" err="1">
                <a:solidFill>
                  <a:srgbClr val="002060"/>
                </a:solidFill>
              </a:rPr>
              <a:t>reklamo</a:t>
            </a:r>
            <a:endParaRPr lang="en-PH" b="1" dirty="0">
              <a:solidFill>
                <a:srgbClr val="002060"/>
              </a:solidFill>
            </a:endParaRPr>
          </a:p>
          <a:p>
            <a:pPr marL="457200" lvl="1" indent="0">
              <a:buNone/>
            </a:pPr>
            <a:r>
              <a:rPr lang="en-PH" b="1" dirty="0">
                <a:solidFill>
                  <a:srgbClr val="002060"/>
                </a:solidFill>
              </a:rPr>
              <a:t>Hal. 4ps Juan Cruz/Barangay 101,Quezon City/</a:t>
            </a:r>
            <a:r>
              <a:rPr lang="en-PH" b="1" dirty="0" err="1">
                <a:solidFill>
                  <a:srgbClr val="002060"/>
                </a:solidFill>
              </a:rPr>
              <a:t>Wala</a:t>
            </a:r>
            <a:r>
              <a:rPr lang="en-PH" b="1" dirty="0">
                <a:solidFill>
                  <a:srgbClr val="002060"/>
                </a:solidFill>
              </a:rPr>
              <a:t> </a:t>
            </a:r>
            <a:r>
              <a:rPr lang="en-PH" b="1" dirty="0" err="1">
                <a:solidFill>
                  <a:srgbClr val="002060"/>
                </a:solidFill>
              </a:rPr>
              <a:t>ako</a:t>
            </a:r>
            <a:r>
              <a:rPr lang="en-PH" b="1" dirty="0">
                <a:solidFill>
                  <a:srgbClr val="002060"/>
                </a:solidFill>
              </a:rPr>
              <a:t> </a:t>
            </a:r>
            <a:r>
              <a:rPr lang="en-PH" b="1" dirty="0" err="1">
                <a:solidFill>
                  <a:srgbClr val="002060"/>
                </a:solidFill>
              </a:rPr>
              <a:t>sa</a:t>
            </a:r>
            <a:r>
              <a:rPr lang="en-PH" b="1" dirty="0">
                <a:solidFill>
                  <a:srgbClr val="002060"/>
                </a:solidFill>
              </a:rPr>
              <a:t> payroll</a:t>
            </a:r>
          </a:p>
          <a:p>
            <a:r>
              <a:rPr lang="en-PH" dirty="0" smtClean="0"/>
              <a:t>Email -  </a:t>
            </a:r>
            <a:r>
              <a:rPr lang="en-PH" b="1" dirty="0">
                <a:solidFill>
                  <a:srgbClr val="00682F"/>
                </a:solidFill>
              </a:rPr>
              <a:t>4psreklamo@gmail.com </a:t>
            </a:r>
            <a:r>
              <a:rPr lang="en-PH" dirty="0"/>
              <a:t>	</a:t>
            </a:r>
          </a:p>
          <a:p>
            <a:r>
              <a:rPr lang="en-PH" dirty="0" smtClean="0"/>
              <a:t>Facebook -  </a:t>
            </a:r>
            <a:r>
              <a:rPr lang="en-PH" b="1" dirty="0" err="1">
                <a:solidFill>
                  <a:srgbClr val="00682F"/>
                </a:solidFill>
              </a:rPr>
              <a:t>Tanggapan</a:t>
            </a:r>
            <a:r>
              <a:rPr lang="en-PH" b="1" dirty="0">
                <a:solidFill>
                  <a:srgbClr val="00682F"/>
                </a:solidFill>
              </a:rPr>
              <a:t> </a:t>
            </a:r>
            <a:r>
              <a:rPr lang="en-PH" b="1" dirty="0" err="1">
                <a:solidFill>
                  <a:srgbClr val="00682F"/>
                </a:solidFill>
              </a:rPr>
              <a:t>ng</a:t>
            </a:r>
            <a:r>
              <a:rPr lang="en-PH" b="1" dirty="0">
                <a:solidFill>
                  <a:srgbClr val="00682F"/>
                </a:solidFill>
              </a:rPr>
              <a:t> </a:t>
            </a:r>
            <a:r>
              <a:rPr lang="en-PH" b="1" dirty="0" err="1">
                <a:solidFill>
                  <a:srgbClr val="00682F"/>
                </a:solidFill>
              </a:rPr>
              <a:t>Reklamo</a:t>
            </a:r>
            <a:r>
              <a:rPr lang="en-PH" b="1" dirty="0">
                <a:solidFill>
                  <a:srgbClr val="00682F"/>
                </a:solidFill>
              </a:rPr>
              <a:t> </a:t>
            </a:r>
            <a:r>
              <a:rPr lang="en-PH" dirty="0"/>
              <a:t>	</a:t>
            </a:r>
          </a:p>
          <a:p>
            <a:r>
              <a:rPr lang="en-PH" dirty="0" smtClean="0"/>
              <a:t>Twitter -  </a:t>
            </a:r>
            <a:r>
              <a:rPr lang="en-PH" b="1" dirty="0">
                <a:solidFill>
                  <a:srgbClr val="00682F"/>
                </a:solidFill>
              </a:rPr>
              <a:t>@4psreklamo </a:t>
            </a:r>
          </a:p>
          <a:p>
            <a:endParaRPr lang="en-PH" dirty="0"/>
          </a:p>
        </p:txBody>
      </p:sp>
      <p:sp>
        <p:nvSpPr>
          <p:cNvPr id="5" name="TextBox 4"/>
          <p:cNvSpPr txBox="1"/>
          <p:nvPr/>
        </p:nvSpPr>
        <p:spPr>
          <a:xfrm>
            <a:off x="449993" y="6172200"/>
            <a:ext cx="8236807" cy="523220"/>
          </a:xfrm>
          <a:prstGeom prst="rect">
            <a:avLst/>
          </a:prstGeom>
          <a:noFill/>
        </p:spPr>
        <p:txBody>
          <a:bodyPr wrap="none" rtlCol="0">
            <a:spAutoFit/>
          </a:bodyPr>
          <a:lstStyle/>
          <a:p>
            <a:r>
              <a:rPr lang="en-PH" sz="2800" i="1" dirty="0" err="1" smtClean="0">
                <a:solidFill>
                  <a:srgbClr val="C00000"/>
                </a:solidFill>
              </a:rPr>
              <a:t>Pwede</a:t>
            </a:r>
            <a:r>
              <a:rPr lang="en-PH" sz="2800" i="1" dirty="0" smtClean="0">
                <a:solidFill>
                  <a:srgbClr val="C00000"/>
                </a:solidFill>
              </a:rPr>
              <a:t> mag-</a:t>
            </a:r>
            <a:r>
              <a:rPr lang="en-PH" sz="2800" i="1" dirty="0" err="1" smtClean="0">
                <a:solidFill>
                  <a:srgbClr val="C00000"/>
                </a:solidFill>
              </a:rPr>
              <a:t>sumite</a:t>
            </a:r>
            <a:r>
              <a:rPr lang="en-PH" sz="2800" i="1" dirty="0" smtClean="0">
                <a:solidFill>
                  <a:srgbClr val="C00000"/>
                </a:solidFill>
              </a:rPr>
              <a:t> </a:t>
            </a:r>
            <a:r>
              <a:rPr lang="en-PH" sz="2800" i="1" dirty="0" err="1" smtClean="0">
                <a:solidFill>
                  <a:srgbClr val="C00000"/>
                </a:solidFill>
              </a:rPr>
              <a:t>ng</a:t>
            </a:r>
            <a:r>
              <a:rPr lang="en-PH" sz="2800" i="1" dirty="0" smtClean="0">
                <a:solidFill>
                  <a:srgbClr val="C00000"/>
                </a:solidFill>
              </a:rPr>
              <a:t> GRS Form </a:t>
            </a:r>
            <a:r>
              <a:rPr lang="en-PH" sz="2800" i="1" dirty="0" err="1" smtClean="0">
                <a:solidFill>
                  <a:srgbClr val="C00000"/>
                </a:solidFill>
              </a:rPr>
              <a:t>pag</a:t>
            </a:r>
            <a:r>
              <a:rPr lang="en-PH" sz="2800" i="1" dirty="0" smtClean="0">
                <a:solidFill>
                  <a:srgbClr val="C00000"/>
                </a:solidFill>
              </a:rPr>
              <a:t> </a:t>
            </a:r>
            <a:r>
              <a:rPr lang="en-PH" sz="2800" i="1" dirty="0" err="1" smtClean="0">
                <a:solidFill>
                  <a:srgbClr val="C00000"/>
                </a:solidFill>
              </a:rPr>
              <a:t>nagkaroon</a:t>
            </a:r>
            <a:r>
              <a:rPr lang="en-PH" sz="2800" i="1" dirty="0" smtClean="0">
                <a:solidFill>
                  <a:srgbClr val="C00000"/>
                </a:solidFill>
              </a:rPr>
              <a:t> </a:t>
            </a:r>
            <a:r>
              <a:rPr lang="en-PH" sz="2800" i="1" dirty="0" err="1" smtClean="0">
                <a:solidFill>
                  <a:srgbClr val="C00000"/>
                </a:solidFill>
              </a:rPr>
              <a:t>ng</a:t>
            </a:r>
            <a:r>
              <a:rPr lang="en-PH" sz="2800" i="1" dirty="0" smtClean="0">
                <a:solidFill>
                  <a:srgbClr val="C00000"/>
                </a:solidFill>
              </a:rPr>
              <a:t> FDS</a:t>
            </a:r>
            <a:endParaRPr lang="en-PH" sz="2800" i="1" dirty="0">
              <a:solidFill>
                <a:srgbClr val="C00000"/>
              </a:solidFill>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33</a:t>
            </a:fld>
            <a:endParaRPr lang="en-US"/>
          </a:p>
        </p:txBody>
      </p:sp>
      <p:sp>
        <p:nvSpPr>
          <p:cNvPr id="6" name="Date Placeholder 5"/>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61145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9079" y="228600"/>
            <a:ext cx="1524921" cy="1143000"/>
          </a:xfrm>
        </p:spPr>
        <p:txBody>
          <a:bodyPr>
            <a:normAutofit fontScale="90000"/>
          </a:bodyPr>
          <a:lstStyle/>
          <a:p>
            <a:r>
              <a:rPr lang="en-PH" dirty="0" smtClean="0"/>
              <a:t>GRS Form</a:t>
            </a:r>
            <a:endParaRPr lang="en-PH"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45" t="12686" r="24897" b="6250"/>
          <a:stretch/>
        </p:blipFill>
        <p:spPr bwMode="auto">
          <a:xfrm>
            <a:off x="0" y="-10236"/>
            <a:ext cx="7619079" cy="686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F2A61E-48FD-4F96-85A2-4E092D9FE7A4}" type="slidenum">
              <a:rPr lang="en-US" smtClean="0"/>
              <a:t>34</a:t>
            </a:fld>
            <a:endParaRPr lang="en-US"/>
          </a:p>
        </p:txBody>
      </p:sp>
      <p:sp>
        <p:nvSpPr>
          <p:cNvPr id="3" name="Date Placeholder 2"/>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519929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380" y="0"/>
            <a:ext cx="4065240" cy="6858000"/>
          </a:xfrm>
          <a:prstGeom prst="rect">
            <a:avLst/>
          </a:prstGeom>
        </p:spPr>
      </p:pic>
      <p:sp>
        <p:nvSpPr>
          <p:cNvPr id="3" name="Slide Number Placeholder 2"/>
          <p:cNvSpPr>
            <a:spLocks noGrp="1"/>
          </p:cNvSpPr>
          <p:nvPr>
            <p:ph type="sldNum" sz="quarter" idx="12"/>
          </p:nvPr>
        </p:nvSpPr>
        <p:spPr/>
        <p:txBody>
          <a:bodyPr/>
          <a:lstStyle/>
          <a:p>
            <a:fld id="{55F2A61E-48FD-4F96-85A2-4E092D9FE7A4}" type="slidenum">
              <a:rPr lang="en-US" smtClean="0"/>
              <a:t>35</a:t>
            </a:fld>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3165694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8614" y="62552"/>
            <a:ext cx="5186933" cy="571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8793" y="697786"/>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4" name="object 4"/>
          <p:cNvSpPr/>
          <p:nvPr/>
        </p:nvSpPr>
        <p:spPr>
          <a:xfrm>
            <a:off x="1105814" y="883767"/>
            <a:ext cx="4079342" cy="3764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218176" y="883767"/>
            <a:ext cx="1045845" cy="3764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85219" y="883767"/>
            <a:ext cx="1828290" cy="37642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135752" y="883767"/>
            <a:ext cx="550673" cy="37642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105814" y="1249619"/>
            <a:ext cx="1227670" cy="376732"/>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105814" y="2363328"/>
            <a:ext cx="1119566" cy="376427"/>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178686" y="2363328"/>
            <a:ext cx="830327" cy="376427"/>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968499" y="2363328"/>
            <a:ext cx="950604" cy="376427"/>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3866144" y="2363328"/>
            <a:ext cx="1568058" cy="376427"/>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5393435" y="2363328"/>
            <a:ext cx="1292595" cy="376427"/>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6542775" y="2363328"/>
            <a:ext cx="219455" cy="376427"/>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6652504" y="2363328"/>
            <a:ext cx="429768" cy="376427"/>
          </a:xfrm>
          <a:prstGeom prst="rect">
            <a:avLst/>
          </a:prstGeom>
          <a:blipFill>
            <a:blip r:embed="rId15" cstate="print"/>
            <a:stretch>
              <a:fillRect/>
            </a:stretch>
          </a:blipFill>
        </p:spPr>
        <p:txBody>
          <a:bodyPr wrap="square" lIns="0" tIns="0" rIns="0" bIns="0" rtlCol="0"/>
          <a:lstStyle/>
          <a:p>
            <a:endParaRPr/>
          </a:p>
        </p:txBody>
      </p:sp>
      <p:sp>
        <p:nvSpPr>
          <p:cNvPr id="16" name="object 16"/>
          <p:cNvSpPr/>
          <p:nvPr/>
        </p:nvSpPr>
        <p:spPr>
          <a:xfrm>
            <a:off x="7016739" y="2363328"/>
            <a:ext cx="720547" cy="376427"/>
          </a:xfrm>
          <a:prstGeom prst="rect">
            <a:avLst/>
          </a:prstGeom>
          <a:blipFill>
            <a:blip r:embed="rId16" cstate="print"/>
            <a:stretch>
              <a:fillRect/>
            </a:stretch>
          </a:blipFill>
        </p:spPr>
        <p:txBody>
          <a:bodyPr wrap="square" lIns="0" tIns="0" rIns="0" bIns="0" rtlCol="0"/>
          <a:lstStyle/>
          <a:p>
            <a:endParaRPr/>
          </a:p>
        </p:txBody>
      </p:sp>
      <p:sp>
        <p:nvSpPr>
          <p:cNvPr id="17" name="object 17"/>
          <p:cNvSpPr/>
          <p:nvPr/>
        </p:nvSpPr>
        <p:spPr>
          <a:xfrm>
            <a:off x="7695316" y="2363328"/>
            <a:ext cx="483617" cy="376427"/>
          </a:xfrm>
          <a:prstGeom prst="rect">
            <a:avLst/>
          </a:prstGeom>
          <a:blipFill>
            <a:blip r:embed="rId17" cstate="print"/>
            <a:stretch>
              <a:fillRect/>
            </a:stretch>
          </a:blipFill>
        </p:spPr>
        <p:txBody>
          <a:bodyPr wrap="square" lIns="0" tIns="0" rIns="0" bIns="0" rtlCol="0"/>
          <a:lstStyle/>
          <a:p>
            <a:endParaRPr/>
          </a:p>
        </p:txBody>
      </p:sp>
      <p:sp>
        <p:nvSpPr>
          <p:cNvPr id="18" name="object 18"/>
          <p:cNvSpPr/>
          <p:nvPr/>
        </p:nvSpPr>
        <p:spPr>
          <a:xfrm>
            <a:off x="8135752" y="2363328"/>
            <a:ext cx="550673" cy="37642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105814" y="2729088"/>
            <a:ext cx="1644804" cy="376427"/>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1105814" y="3845488"/>
            <a:ext cx="7565736" cy="376427"/>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1105814" y="4211188"/>
            <a:ext cx="1217346" cy="376732"/>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2244218" y="4211188"/>
            <a:ext cx="1158630" cy="376732"/>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3276356" y="4211188"/>
            <a:ext cx="152400" cy="376732"/>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3352556" y="4211188"/>
            <a:ext cx="286512" cy="376732"/>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3495812" y="4211188"/>
            <a:ext cx="1451610" cy="376732"/>
          </a:xfrm>
          <a:prstGeom prst="rect">
            <a:avLst/>
          </a:prstGeom>
          <a:blipFill>
            <a:blip r:embed="rId24" cstate="print"/>
            <a:stretch>
              <a:fillRect/>
            </a:stretch>
          </a:blipFill>
        </p:spPr>
        <p:txBody>
          <a:bodyPr wrap="square" lIns="0" tIns="0" rIns="0" bIns="0" rtlCol="0"/>
          <a:lstStyle/>
          <a:p>
            <a:endParaRPr/>
          </a:p>
        </p:txBody>
      </p:sp>
      <p:sp>
        <p:nvSpPr>
          <p:cNvPr id="27" name="object 27"/>
          <p:cNvSpPr/>
          <p:nvPr/>
        </p:nvSpPr>
        <p:spPr>
          <a:xfrm>
            <a:off x="4905755" y="4211188"/>
            <a:ext cx="1394969" cy="376732"/>
          </a:xfrm>
          <a:prstGeom prst="rect">
            <a:avLst/>
          </a:prstGeom>
          <a:blipFill>
            <a:blip r:embed="rId25" cstate="print"/>
            <a:stretch>
              <a:fillRect/>
            </a:stretch>
          </a:blipFill>
        </p:spPr>
        <p:txBody>
          <a:bodyPr wrap="square" lIns="0" tIns="0" rIns="0" bIns="0" rtlCol="0"/>
          <a:lstStyle/>
          <a:p>
            <a:endParaRPr/>
          </a:p>
        </p:txBody>
      </p:sp>
      <p:sp>
        <p:nvSpPr>
          <p:cNvPr id="28" name="object 28"/>
          <p:cNvSpPr/>
          <p:nvPr/>
        </p:nvSpPr>
        <p:spPr>
          <a:xfrm>
            <a:off x="6239499" y="4211188"/>
            <a:ext cx="1078647" cy="376732"/>
          </a:xfrm>
          <a:prstGeom prst="rect">
            <a:avLst/>
          </a:prstGeom>
          <a:blipFill>
            <a:blip r:embed="rId26" cstate="print"/>
            <a:stretch>
              <a:fillRect/>
            </a:stretch>
          </a:blipFill>
        </p:spPr>
        <p:txBody>
          <a:bodyPr wrap="square" lIns="0" tIns="0" rIns="0" bIns="0" rtlCol="0"/>
          <a:lstStyle/>
          <a:p>
            <a:endParaRPr/>
          </a:p>
        </p:txBody>
      </p:sp>
      <p:sp>
        <p:nvSpPr>
          <p:cNvPr id="29" name="object 29"/>
          <p:cNvSpPr/>
          <p:nvPr/>
        </p:nvSpPr>
        <p:spPr>
          <a:xfrm>
            <a:off x="4495800" y="5699402"/>
            <a:ext cx="609600" cy="114300"/>
          </a:xfrm>
          <a:custGeom>
            <a:avLst/>
            <a:gdLst/>
            <a:ahLst/>
            <a:cxnLst/>
            <a:rect l="l" t="t" r="r" b="b"/>
            <a:pathLst>
              <a:path w="609600" h="114300">
                <a:moveTo>
                  <a:pt x="0" y="114299"/>
                </a:moveTo>
                <a:lnTo>
                  <a:pt x="609599" y="114299"/>
                </a:lnTo>
                <a:lnTo>
                  <a:pt x="609599" y="0"/>
                </a:lnTo>
                <a:lnTo>
                  <a:pt x="0" y="0"/>
                </a:lnTo>
                <a:lnTo>
                  <a:pt x="0" y="114299"/>
                </a:lnTo>
                <a:close/>
              </a:path>
            </a:pathLst>
          </a:custGeom>
          <a:solidFill>
            <a:srgbClr val="FFC000"/>
          </a:solidFill>
        </p:spPr>
        <p:txBody>
          <a:bodyPr wrap="square" lIns="0" tIns="0" rIns="0" bIns="0" rtlCol="0"/>
          <a:lstStyle/>
          <a:p>
            <a:endParaRPr/>
          </a:p>
        </p:txBody>
      </p:sp>
      <p:sp>
        <p:nvSpPr>
          <p:cNvPr id="30" name="object 30"/>
          <p:cNvSpPr/>
          <p:nvPr/>
        </p:nvSpPr>
        <p:spPr>
          <a:xfrm>
            <a:off x="4495800" y="5838739"/>
            <a:ext cx="609600" cy="114300"/>
          </a:xfrm>
          <a:custGeom>
            <a:avLst/>
            <a:gdLst/>
            <a:ahLst/>
            <a:cxnLst/>
            <a:rect l="l" t="t" r="r" b="b"/>
            <a:pathLst>
              <a:path w="609600" h="114300">
                <a:moveTo>
                  <a:pt x="0" y="114299"/>
                </a:moveTo>
                <a:lnTo>
                  <a:pt x="609599" y="114299"/>
                </a:lnTo>
                <a:lnTo>
                  <a:pt x="609599" y="0"/>
                </a:lnTo>
                <a:lnTo>
                  <a:pt x="0" y="0"/>
                </a:lnTo>
                <a:lnTo>
                  <a:pt x="0" y="114299"/>
                </a:lnTo>
                <a:close/>
              </a:path>
            </a:pathLst>
          </a:custGeom>
          <a:solidFill>
            <a:srgbClr val="FFC000"/>
          </a:solidFill>
        </p:spPr>
        <p:txBody>
          <a:bodyPr wrap="square" lIns="0" tIns="0" rIns="0" bIns="0" rtlCol="0"/>
          <a:lstStyle/>
          <a:p>
            <a:endParaRPr/>
          </a:p>
        </p:txBody>
      </p:sp>
      <p:sp>
        <p:nvSpPr>
          <p:cNvPr id="31" name="object 31"/>
          <p:cNvSpPr/>
          <p:nvPr/>
        </p:nvSpPr>
        <p:spPr>
          <a:xfrm>
            <a:off x="5680588" y="5198535"/>
            <a:ext cx="1621917" cy="571804"/>
          </a:xfrm>
          <a:prstGeom prst="rect">
            <a:avLst/>
          </a:prstGeom>
          <a:blipFill>
            <a:blip r:embed="rId27" cstate="print"/>
            <a:stretch>
              <a:fillRect/>
            </a:stretch>
          </a:blipFill>
        </p:spPr>
        <p:txBody>
          <a:bodyPr wrap="square" lIns="0" tIns="0" rIns="0" bIns="0" rtlCol="0"/>
          <a:lstStyle/>
          <a:p>
            <a:endParaRPr/>
          </a:p>
        </p:txBody>
      </p:sp>
      <p:sp>
        <p:nvSpPr>
          <p:cNvPr id="32" name="object 32"/>
          <p:cNvSpPr/>
          <p:nvPr/>
        </p:nvSpPr>
        <p:spPr>
          <a:xfrm>
            <a:off x="914400" y="5477600"/>
            <a:ext cx="3016885" cy="623570"/>
          </a:xfrm>
          <a:custGeom>
            <a:avLst/>
            <a:gdLst/>
            <a:ahLst/>
            <a:cxnLst/>
            <a:rect l="l" t="t" r="r" b="b"/>
            <a:pathLst>
              <a:path w="3016885" h="623570">
                <a:moveTo>
                  <a:pt x="0" y="623398"/>
                </a:moveTo>
                <a:lnTo>
                  <a:pt x="3016888" y="623398"/>
                </a:lnTo>
                <a:lnTo>
                  <a:pt x="3016888" y="0"/>
                </a:lnTo>
                <a:lnTo>
                  <a:pt x="0" y="0"/>
                </a:lnTo>
                <a:lnTo>
                  <a:pt x="0" y="623398"/>
                </a:lnTo>
                <a:close/>
              </a:path>
            </a:pathLst>
          </a:custGeom>
          <a:solidFill>
            <a:srgbClr val="375F91"/>
          </a:solidFill>
        </p:spPr>
        <p:txBody>
          <a:bodyPr wrap="square" lIns="0" tIns="0" rIns="0" bIns="0" rtlCol="0"/>
          <a:lstStyle/>
          <a:p>
            <a:endParaRPr/>
          </a:p>
        </p:txBody>
      </p:sp>
      <p:sp>
        <p:nvSpPr>
          <p:cNvPr id="33" name="object 33"/>
          <p:cNvSpPr/>
          <p:nvPr/>
        </p:nvSpPr>
        <p:spPr>
          <a:xfrm>
            <a:off x="766572" y="5335951"/>
            <a:ext cx="3211067" cy="1042416"/>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3346703" y="5335951"/>
            <a:ext cx="745236" cy="1042416"/>
          </a:xfrm>
          <a:prstGeom prst="rect">
            <a:avLst/>
          </a:prstGeom>
          <a:blipFill>
            <a:blip r:embed="rId29" cstate="print"/>
            <a:stretch>
              <a:fillRect/>
            </a:stretch>
          </a:blipFill>
        </p:spPr>
        <p:txBody>
          <a:bodyPr wrap="square" lIns="0" tIns="0" rIns="0" bIns="0" rtlCol="0"/>
          <a:lstStyle/>
          <a:p>
            <a:endParaRPr/>
          </a:p>
        </p:txBody>
      </p:sp>
      <p:sp>
        <p:nvSpPr>
          <p:cNvPr id="35" name="object 35"/>
          <p:cNvSpPr/>
          <p:nvPr/>
        </p:nvSpPr>
        <p:spPr>
          <a:xfrm>
            <a:off x="1082954" y="5497443"/>
            <a:ext cx="2815337" cy="571804"/>
          </a:xfrm>
          <a:prstGeom prst="rect">
            <a:avLst/>
          </a:prstGeom>
          <a:blipFill>
            <a:blip r:embed="rId30" cstate="print"/>
            <a:stretch>
              <a:fillRect/>
            </a:stretch>
          </a:blipFill>
        </p:spPr>
        <p:txBody>
          <a:bodyPr wrap="square" lIns="0" tIns="0" rIns="0" bIns="0" rtlCol="0"/>
          <a:lstStyle/>
          <a:p>
            <a:endParaRPr/>
          </a:p>
        </p:txBody>
      </p:sp>
      <p:sp>
        <p:nvSpPr>
          <p:cNvPr id="36" name="object 36"/>
          <p:cNvSpPr/>
          <p:nvPr/>
        </p:nvSpPr>
        <p:spPr>
          <a:xfrm>
            <a:off x="5680588" y="5576108"/>
            <a:ext cx="2203323" cy="571500"/>
          </a:xfrm>
          <a:prstGeom prst="rect">
            <a:avLst/>
          </a:prstGeom>
          <a:blipFill>
            <a:blip r:embed="rId31" cstate="print"/>
            <a:stretch>
              <a:fillRect/>
            </a:stretch>
          </a:blipFill>
        </p:spPr>
        <p:txBody>
          <a:bodyPr wrap="square" lIns="0" tIns="0" rIns="0" bIns="0" rtlCol="0"/>
          <a:lstStyle/>
          <a:p>
            <a:endParaRPr/>
          </a:p>
        </p:txBody>
      </p:sp>
      <p:sp>
        <p:nvSpPr>
          <p:cNvPr id="37" name="object 37"/>
          <p:cNvSpPr/>
          <p:nvPr/>
        </p:nvSpPr>
        <p:spPr>
          <a:xfrm>
            <a:off x="5680588" y="5945939"/>
            <a:ext cx="2318513" cy="571499"/>
          </a:xfrm>
          <a:prstGeom prst="rect">
            <a:avLst/>
          </a:prstGeom>
          <a:blipFill>
            <a:blip r:embed="rId32" cstate="print"/>
            <a:stretch>
              <a:fillRect/>
            </a:stretch>
          </a:blipFill>
        </p:spPr>
        <p:txBody>
          <a:bodyPr wrap="square" lIns="0" tIns="0" rIns="0" bIns="0" rtlCol="0"/>
          <a:lstStyle/>
          <a:p>
            <a:endParaRPr/>
          </a:p>
        </p:txBody>
      </p:sp>
      <p:sp>
        <p:nvSpPr>
          <p:cNvPr id="38" name="object 38"/>
          <p:cNvSpPr/>
          <p:nvPr/>
        </p:nvSpPr>
        <p:spPr>
          <a:xfrm>
            <a:off x="5688208" y="6435008"/>
            <a:ext cx="1285365" cy="286512"/>
          </a:xfrm>
          <a:prstGeom prst="rect">
            <a:avLst/>
          </a:prstGeom>
          <a:blipFill>
            <a:blip r:embed="rId33" cstate="print"/>
            <a:stretch>
              <a:fillRect/>
            </a:stretch>
          </a:blipFill>
        </p:spPr>
        <p:txBody>
          <a:bodyPr wrap="square" lIns="0" tIns="0" rIns="0" bIns="0" rtlCol="0"/>
          <a:lstStyle/>
          <a:p>
            <a:endParaRPr/>
          </a:p>
        </p:txBody>
      </p:sp>
      <p:sp>
        <p:nvSpPr>
          <p:cNvPr id="39" name="object 39"/>
          <p:cNvSpPr/>
          <p:nvPr/>
        </p:nvSpPr>
        <p:spPr>
          <a:xfrm>
            <a:off x="6881744" y="6435008"/>
            <a:ext cx="152400" cy="286512"/>
          </a:xfrm>
          <a:prstGeom prst="rect">
            <a:avLst/>
          </a:prstGeom>
          <a:blipFill>
            <a:blip r:embed="rId34" cstate="print"/>
            <a:stretch>
              <a:fillRect/>
            </a:stretch>
          </a:blipFill>
        </p:spPr>
        <p:txBody>
          <a:bodyPr wrap="square" lIns="0" tIns="0" rIns="0" bIns="0" rtlCol="0"/>
          <a:lstStyle/>
          <a:p>
            <a:endParaRPr/>
          </a:p>
        </p:txBody>
      </p:sp>
      <p:sp>
        <p:nvSpPr>
          <p:cNvPr id="40" name="object 40"/>
          <p:cNvSpPr/>
          <p:nvPr/>
        </p:nvSpPr>
        <p:spPr>
          <a:xfrm>
            <a:off x="6957944" y="6435008"/>
            <a:ext cx="342900" cy="286512"/>
          </a:xfrm>
          <a:prstGeom prst="rect">
            <a:avLst/>
          </a:prstGeom>
          <a:blipFill>
            <a:blip r:embed="rId35" cstate="print"/>
            <a:stretch>
              <a:fillRect/>
            </a:stretch>
          </a:blipFill>
        </p:spPr>
        <p:txBody>
          <a:bodyPr wrap="square" lIns="0" tIns="0" rIns="0" bIns="0" rtlCol="0"/>
          <a:lstStyle/>
          <a:p>
            <a:endParaRPr/>
          </a:p>
        </p:txBody>
      </p:sp>
      <p:sp>
        <p:nvSpPr>
          <p:cNvPr id="41" name="TextBox 40"/>
          <p:cNvSpPr txBox="1"/>
          <p:nvPr/>
        </p:nvSpPr>
        <p:spPr>
          <a:xfrm>
            <a:off x="632810" y="915528"/>
            <a:ext cx="357790" cy="369332"/>
          </a:xfrm>
          <a:prstGeom prst="rect">
            <a:avLst/>
          </a:prstGeom>
          <a:noFill/>
        </p:spPr>
        <p:txBody>
          <a:bodyPr wrap="none" rtlCol="0">
            <a:spAutoFit/>
          </a:bodyPr>
          <a:lstStyle/>
          <a:p>
            <a:r>
              <a:rPr lang="en-PH" dirty="0" smtClean="0">
                <a:sym typeface="Wingdings"/>
              </a:rPr>
              <a:t></a:t>
            </a:r>
            <a:endParaRPr lang="en-PH" dirty="0"/>
          </a:p>
        </p:txBody>
      </p:sp>
      <p:sp>
        <p:nvSpPr>
          <p:cNvPr id="42" name="TextBox 41"/>
          <p:cNvSpPr txBox="1"/>
          <p:nvPr/>
        </p:nvSpPr>
        <p:spPr>
          <a:xfrm>
            <a:off x="1029989" y="1546736"/>
            <a:ext cx="7580611" cy="1015663"/>
          </a:xfrm>
          <a:prstGeom prst="rect">
            <a:avLst/>
          </a:prstGeom>
          <a:noFill/>
        </p:spPr>
        <p:txBody>
          <a:bodyPr wrap="square" rtlCol="0">
            <a:spAutoFit/>
          </a:bodyPr>
          <a:lstStyle/>
          <a:p>
            <a:r>
              <a:rPr lang="en-US" sz="2000" i="1" dirty="0">
                <a:solidFill>
                  <a:srgbClr val="C00000"/>
                </a:solidFill>
                <a:latin typeface="Times New Roman" pitchFamily="18" charset="0"/>
                <a:cs typeface="Times New Roman" pitchFamily="18" charset="0"/>
              </a:rPr>
              <a:t>Ito ay </a:t>
            </a:r>
            <a:r>
              <a:rPr lang="en-US" sz="2000" i="1" dirty="0" err="1">
                <a:solidFill>
                  <a:srgbClr val="C00000"/>
                </a:solidFill>
                <a:latin typeface="Times New Roman" pitchFamily="18" charset="0"/>
                <a:cs typeface="Times New Roman" pitchFamily="18" charset="0"/>
              </a:rPr>
              <a:t>isang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puhunang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pantao</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para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bata</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sa</a:t>
            </a:r>
            <a:r>
              <a:rPr lang="en-US" sz="2000" i="1" dirty="0" smtClean="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pamamagitan</a:t>
            </a:r>
            <a:r>
              <a:rPr lang="en-US" sz="2000" i="1" dirty="0" smtClean="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pangangalaga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kalusugan</a:t>
            </a:r>
            <a:r>
              <a:rPr lang="en-US" sz="2000" i="1" dirty="0" smtClean="0">
                <a:solidFill>
                  <a:srgbClr val="C00000"/>
                </a:solidFill>
                <a:latin typeface="Times New Roman" pitchFamily="18" charset="0"/>
                <a:cs typeface="Times New Roman" pitchFamily="18" charset="0"/>
              </a:rPr>
              <a:t> </a:t>
            </a:r>
            <a:r>
              <a:rPr lang="en-US" sz="2000" i="1" dirty="0">
                <a:solidFill>
                  <a:srgbClr val="C00000"/>
                </a:solidFill>
                <a:latin typeface="Times New Roman" pitchFamily="18" charset="0"/>
                <a:cs typeface="Times New Roman" pitchFamily="18" charset="0"/>
              </a:rPr>
              <a:t>at </a:t>
            </a:r>
            <a:r>
              <a:rPr lang="en-US" sz="2000" i="1" dirty="0" err="1">
                <a:solidFill>
                  <a:srgbClr val="C00000"/>
                </a:solidFill>
                <a:latin typeface="Times New Roman" pitchFamily="18" charset="0"/>
                <a:cs typeface="Times New Roman" pitchFamily="18" charset="0"/>
              </a:rPr>
              <a:t>edukasyon</a:t>
            </a:r>
            <a:endParaRPr lang="en-US" sz="2000" i="1" dirty="0">
              <a:solidFill>
                <a:srgbClr val="C00000"/>
              </a:solidFill>
              <a:latin typeface="Times New Roman" pitchFamily="18" charset="0"/>
              <a:cs typeface="Times New Roman" pitchFamily="18" charset="0"/>
            </a:endParaRPr>
          </a:p>
          <a:p>
            <a:endParaRPr lang="en-PH" sz="2000" i="1" dirty="0">
              <a:solidFill>
                <a:srgbClr val="C00000"/>
              </a:solidFill>
            </a:endParaRPr>
          </a:p>
        </p:txBody>
      </p:sp>
      <p:sp>
        <p:nvSpPr>
          <p:cNvPr id="43" name="TextBox 42"/>
          <p:cNvSpPr txBox="1"/>
          <p:nvPr/>
        </p:nvSpPr>
        <p:spPr>
          <a:xfrm>
            <a:off x="1046521" y="3017043"/>
            <a:ext cx="7639904" cy="1015663"/>
          </a:xfrm>
          <a:prstGeom prst="rect">
            <a:avLst/>
          </a:prstGeom>
          <a:noFill/>
        </p:spPr>
        <p:txBody>
          <a:bodyPr wrap="square" rtlCol="0">
            <a:spAutoFit/>
          </a:bodyPr>
          <a:lstStyle/>
          <a:p>
            <a:r>
              <a:rPr lang="en-US" sz="2000" i="1" dirty="0" err="1">
                <a:solidFill>
                  <a:srgbClr val="C00000"/>
                </a:solidFill>
                <a:latin typeface="Times New Roman" pitchFamily="18" charset="0"/>
                <a:cs typeface="Times New Roman" pitchFamily="18" charset="0"/>
              </a:rPr>
              <a:t>Nagbibigay</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tulong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mahihirap</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pamilya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na</a:t>
            </a:r>
            <a:r>
              <a:rPr lang="en-US" sz="2000" i="1" dirty="0">
                <a:solidFill>
                  <a:srgbClr val="C00000"/>
                </a:solidFill>
                <a:latin typeface="Times New Roman" pitchFamily="18" charset="0"/>
                <a:cs typeface="Times New Roman" pitchFamily="18" charset="0"/>
              </a:rPr>
              <a:t> may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anak</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edad</a:t>
            </a:r>
            <a:r>
              <a:rPr lang="en-US" sz="2000" i="1" dirty="0">
                <a:solidFill>
                  <a:srgbClr val="C00000"/>
                </a:solidFill>
                <a:latin typeface="Times New Roman" pitchFamily="18" charset="0"/>
                <a:cs typeface="Times New Roman" pitchFamily="18" charset="0"/>
              </a:rPr>
              <a:t> 0-18 yrs. old </a:t>
            </a:r>
            <a:r>
              <a:rPr lang="en-US" sz="2000" i="1" dirty="0" err="1">
                <a:solidFill>
                  <a:srgbClr val="C00000"/>
                </a:solidFill>
                <a:latin typeface="Times New Roman" pitchFamily="18" charset="0"/>
                <a:cs typeface="Times New Roman" pitchFamily="18" charset="0"/>
              </a:rPr>
              <a:t>kasama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kanilang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ina</a:t>
            </a:r>
            <a:endParaRPr lang="en-US" sz="2000" i="1" dirty="0">
              <a:solidFill>
                <a:srgbClr val="C00000"/>
              </a:solidFill>
              <a:latin typeface="Times New Roman" pitchFamily="18" charset="0"/>
              <a:cs typeface="Times New Roman" pitchFamily="18" charset="0"/>
            </a:endParaRPr>
          </a:p>
          <a:p>
            <a:endParaRPr lang="en-PH" sz="2000" i="1" dirty="0">
              <a:solidFill>
                <a:srgbClr val="C00000"/>
              </a:solidFill>
            </a:endParaRPr>
          </a:p>
        </p:txBody>
      </p:sp>
      <p:sp>
        <p:nvSpPr>
          <p:cNvPr id="44" name="TextBox 43"/>
          <p:cNvSpPr txBox="1"/>
          <p:nvPr/>
        </p:nvSpPr>
        <p:spPr>
          <a:xfrm>
            <a:off x="1017896" y="4468504"/>
            <a:ext cx="7961986" cy="1015663"/>
          </a:xfrm>
          <a:prstGeom prst="rect">
            <a:avLst/>
          </a:prstGeom>
          <a:noFill/>
        </p:spPr>
        <p:txBody>
          <a:bodyPr wrap="square" rtlCol="0">
            <a:spAutoFit/>
          </a:bodyPr>
          <a:lstStyle/>
          <a:p>
            <a:r>
              <a:rPr lang="en-US" sz="2000" i="1" dirty="0" err="1">
                <a:solidFill>
                  <a:srgbClr val="C00000"/>
                </a:solidFill>
                <a:latin typeface="Times New Roman" pitchFamily="18" charset="0"/>
                <a:cs typeface="Times New Roman" pitchFamily="18" charset="0"/>
              </a:rPr>
              <a:t>Putulin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manang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kahirapan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pamamagitan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pagpapalago</a:t>
            </a:r>
            <a:r>
              <a:rPr lang="en-US" sz="2000" i="1" dirty="0" smtClean="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pantaong</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kayamanan</a:t>
            </a:r>
            <a:r>
              <a:rPr lang="en-US" sz="2000" i="1" dirty="0" smtClean="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gaya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edukasyon</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kalusugan</a:t>
            </a:r>
            <a:r>
              <a:rPr lang="en-US" sz="2000" i="1" dirty="0" smtClean="0">
                <a:solidFill>
                  <a:srgbClr val="C00000"/>
                </a:solidFill>
                <a:latin typeface="Times New Roman" pitchFamily="18" charset="0"/>
                <a:cs typeface="Times New Roman" pitchFamily="18" charset="0"/>
              </a:rPr>
              <a:t> </a:t>
            </a:r>
            <a:r>
              <a:rPr lang="en-US" sz="2000" i="1" dirty="0">
                <a:solidFill>
                  <a:srgbClr val="C00000"/>
                </a:solidFill>
                <a:latin typeface="Times New Roman" pitchFamily="18" charset="0"/>
                <a:cs typeface="Times New Roman" pitchFamily="18" charset="0"/>
              </a:rPr>
              <a:t>at </a:t>
            </a:r>
            <a:r>
              <a:rPr lang="en-US" sz="2000" i="1" dirty="0" err="1">
                <a:solidFill>
                  <a:srgbClr val="C00000"/>
                </a:solidFill>
                <a:latin typeface="Times New Roman" pitchFamily="18" charset="0"/>
                <a:cs typeface="Times New Roman" pitchFamily="18" charset="0"/>
              </a:rPr>
              <a:t>nutrisyon</a:t>
            </a:r>
            <a:endParaRPr lang="en-US" sz="2000" i="1" dirty="0">
              <a:solidFill>
                <a:srgbClr val="C00000"/>
              </a:solidFill>
              <a:latin typeface="Times New Roman" pitchFamily="18" charset="0"/>
              <a:cs typeface="Times New Roman" pitchFamily="18" charset="0"/>
            </a:endParaRPr>
          </a:p>
          <a:p>
            <a:endParaRPr lang="en-PH" sz="2000" i="1" dirty="0">
              <a:solidFill>
                <a:srgbClr val="C00000"/>
              </a:solidFill>
            </a:endParaRPr>
          </a:p>
        </p:txBody>
      </p:sp>
      <p:sp>
        <p:nvSpPr>
          <p:cNvPr id="45" name="TextBox 44"/>
          <p:cNvSpPr txBox="1"/>
          <p:nvPr/>
        </p:nvSpPr>
        <p:spPr>
          <a:xfrm>
            <a:off x="632810" y="2329216"/>
            <a:ext cx="357790" cy="369332"/>
          </a:xfrm>
          <a:prstGeom prst="rect">
            <a:avLst/>
          </a:prstGeom>
          <a:noFill/>
        </p:spPr>
        <p:txBody>
          <a:bodyPr wrap="none" rtlCol="0">
            <a:spAutoFit/>
          </a:bodyPr>
          <a:lstStyle/>
          <a:p>
            <a:r>
              <a:rPr lang="en-PH" dirty="0" smtClean="0">
                <a:sym typeface="Wingdings"/>
              </a:rPr>
              <a:t></a:t>
            </a:r>
            <a:endParaRPr lang="en-PH" dirty="0"/>
          </a:p>
        </p:txBody>
      </p:sp>
      <p:sp>
        <p:nvSpPr>
          <p:cNvPr id="46" name="TextBox 45"/>
          <p:cNvSpPr txBox="1"/>
          <p:nvPr/>
        </p:nvSpPr>
        <p:spPr>
          <a:xfrm>
            <a:off x="632810" y="3864884"/>
            <a:ext cx="357790" cy="369332"/>
          </a:xfrm>
          <a:prstGeom prst="rect">
            <a:avLst/>
          </a:prstGeom>
          <a:noFill/>
        </p:spPr>
        <p:txBody>
          <a:bodyPr wrap="none" rtlCol="0">
            <a:spAutoFit/>
          </a:bodyPr>
          <a:lstStyle/>
          <a:p>
            <a:r>
              <a:rPr lang="en-PH" dirty="0" smtClean="0">
                <a:sym typeface="Wingdings"/>
              </a:rPr>
              <a:t></a:t>
            </a:r>
            <a:endParaRPr lang="en-PH" dirty="0"/>
          </a:p>
        </p:txBody>
      </p:sp>
      <p:sp>
        <p:nvSpPr>
          <p:cNvPr id="20" name="Slide Number Placeholder 19"/>
          <p:cNvSpPr>
            <a:spLocks noGrp="1"/>
          </p:cNvSpPr>
          <p:nvPr>
            <p:ph type="sldNum" sz="quarter" idx="12"/>
          </p:nvPr>
        </p:nvSpPr>
        <p:spPr/>
        <p:txBody>
          <a:bodyPr/>
          <a:lstStyle/>
          <a:p>
            <a:fld id="{55F2A61E-48FD-4F96-85A2-4E092D9FE7A4}" type="slidenum">
              <a:rPr lang="en-US" smtClean="0"/>
              <a:t>4</a:t>
            </a:fld>
            <a:endParaRPr lang="en-US"/>
          </a:p>
        </p:txBody>
      </p:sp>
      <p:sp>
        <p:nvSpPr>
          <p:cNvPr id="47" name="Date Placeholder 46"/>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302690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4" name="object 4"/>
          <p:cNvSpPr/>
          <p:nvPr/>
        </p:nvSpPr>
        <p:spPr>
          <a:xfrm>
            <a:off x="595952" y="421877"/>
            <a:ext cx="425653" cy="318515"/>
          </a:xfrm>
          <a:prstGeom prst="rect">
            <a:avLst/>
          </a:prstGeom>
          <a:blipFill>
            <a:blip r:embed="rId3" cstate="print">
              <a:biLevel thresh="50000"/>
            </a:blip>
            <a:stretch>
              <a:fillRect/>
            </a:stretch>
          </a:blipFill>
        </p:spPr>
        <p:txBody>
          <a:bodyPr wrap="square" lIns="0" tIns="0" rIns="0" bIns="0" rtlCol="0"/>
          <a:lstStyle/>
          <a:p>
            <a:endParaRPr/>
          </a:p>
        </p:txBody>
      </p:sp>
      <p:sp>
        <p:nvSpPr>
          <p:cNvPr id="5" name="object 5"/>
          <p:cNvSpPr/>
          <p:nvPr/>
        </p:nvSpPr>
        <p:spPr>
          <a:xfrm>
            <a:off x="879720" y="421877"/>
            <a:ext cx="170687" cy="318515"/>
          </a:xfrm>
          <a:prstGeom prst="rect">
            <a:avLst/>
          </a:prstGeom>
          <a:blipFill>
            <a:blip r:embed="rId4" cstate="print">
              <a:biLevel thresh="50000"/>
            </a:blip>
            <a:stretch>
              <a:fillRect/>
            </a:stretch>
          </a:blipFill>
        </p:spPr>
        <p:txBody>
          <a:bodyPr wrap="square" lIns="0" tIns="0" rIns="0" bIns="0" rtlCol="0"/>
          <a:lstStyle/>
          <a:p>
            <a:endParaRPr/>
          </a:p>
        </p:txBody>
      </p:sp>
      <p:sp>
        <p:nvSpPr>
          <p:cNvPr id="6" name="object 6"/>
          <p:cNvSpPr/>
          <p:nvPr/>
        </p:nvSpPr>
        <p:spPr>
          <a:xfrm>
            <a:off x="965064" y="421877"/>
            <a:ext cx="5204825" cy="318515"/>
          </a:xfrm>
          <a:prstGeom prst="rect">
            <a:avLst/>
          </a:prstGeom>
          <a:blipFill>
            <a:blip r:embed="rId5" cstate="print">
              <a:biLevel thresh="50000"/>
            </a:blip>
            <a:stretch>
              <a:fillRect/>
            </a:stretch>
          </a:blipFill>
        </p:spPr>
        <p:txBody>
          <a:bodyPr wrap="square" lIns="0" tIns="0" rIns="0" bIns="0" rtlCol="0"/>
          <a:lstStyle/>
          <a:p>
            <a:endParaRPr/>
          </a:p>
        </p:txBody>
      </p:sp>
      <p:sp>
        <p:nvSpPr>
          <p:cNvPr id="7" name="object 7"/>
          <p:cNvSpPr/>
          <p:nvPr/>
        </p:nvSpPr>
        <p:spPr>
          <a:xfrm>
            <a:off x="457200" y="1371600"/>
            <a:ext cx="3657600" cy="584835"/>
          </a:xfrm>
          <a:custGeom>
            <a:avLst/>
            <a:gdLst/>
            <a:ahLst/>
            <a:cxnLst/>
            <a:rect l="l" t="t" r="r" b="b"/>
            <a:pathLst>
              <a:path w="3657600" h="584835">
                <a:moveTo>
                  <a:pt x="0" y="584441"/>
                </a:moveTo>
                <a:lnTo>
                  <a:pt x="3657599" y="584441"/>
                </a:lnTo>
                <a:lnTo>
                  <a:pt x="3657599" y="0"/>
                </a:lnTo>
                <a:lnTo>
                  <a:pt x="0" y="0"/>
                </a:lnTo>
                <a:lnTo>
                  <a:pt x="0" y="584441"/>
                </a:lnTo>
                <a:close/>
              </a:path>
            </a:pathLst>
          </a:custGeom>
          <a:solidFill>
            <a:srgbClr val="30849B"/>
          </a:solidFill>
        </p:spPr>
        <p:txBody>
          <a:bodyPr wrap="square" lIns="0" tIns="0" rIns="0" bIns="0" rtlCol="0"/>
          <a:lstStyle/>
          <a:p>
            <a:endParaRPr/>
          </a:p>
        </p:txBody>
      </p:sp>
      <p:sp>
        <p:nvSpPr>
          <p:cNvPr id="8" name="object 8"/>
          <p:cNvSpPr/>
          <p:nvPr/>
        </p:nvSpPr>
        <p:spPr>
          <a:xfrm>
            <a:off x="4543440" y="2066422"/>
            <a:ext cx="4094226" cy="395337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14850" y="2025899"/>
            <a:ext cx="4151629" cy="4022725"/>
          </a:xfrm>
          <a:custGeom>
            <a:avLst/>
            <a:gdLst/>
            <a:ahLst/>
            <a:cxnLst/>
            <a:rect l="l" t="t" r="r" b="b"/>
            <a:pathLst>
              <a:path w="4151629" h="4022725">
                <a:moveTo>
                  <a:pt x="0" y="4022475"/>
                </a:moveTo>
                <a:lnTo>
                  <a:pt x="4151375" y="4022475"/>
                </a:lnTo>
                <a:lnTo>
                  <a:pt x="4151375" y="0"/>
                </a:lnTo>
                <a:lnTo>
                  <a:pt x="0" y="0"/>
                </a:lnTo>
                <a:lnTo>
                  <a:pt x="0" y="4022475"/>
                </a:lnTo>
                <a:close/>
              </a:path>
            </a:pathLst>
          </a:custGeom>
          <a:ln w="57149">
            <a:solidFill>
              <a:srgbClr val="30849B"/>
            </a:solidFill>
          </a:ln>
        </p:spPr>
        <p:txBody>
          <a:bodyPr wrap="square" lIns="0" tIns="0" rIns="0" bIns="0" rtlCol="0"/>
          <a:lstStyle/>
          <a:p>
            <a:endParaRPr/>
          </a:p>
        </p:txBody>
      </p:sp>
      <p:sp>
        <p:nvSpPr>
          <p:cNvPr id="10" name="object 10"/>
          <p:cNvSpPr/>
          <p:nvPr/>
        </p:nvSpPr>
        <p:spPr>
          <a:xfrm>
            <a:off x="580400" y="1436937"/>
            <a:ext cx="3570731" cy="44378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26195" y="2686403"/>
            <a:ext cx="138430" cy="132715"/>
          </a:xfrm>
          <a:custGeom>
            <a:avLst/>
            <a:gdLst/>
            <a:ahLst/>
            <a:cxnLst/>
            <a:rect l="l" t="t" r="r" b="b"/>
            <a:pathLst>
              <a:path w="138430" h="132714">
                <a:moveTo>
                  <a:pt x="60738" y="0"/>
                </a:moveTo>
                <a:lnTo>
                  <a:pt x="22469" y="16965"/>
                </a:lnTo>
                <a:lnTo>
                  <a:pt x="1569" y="51984"/>
                </a:lnTo>
                <a:lnTo>
                  <a:pt x="0" y="66185"/>
                </a:lnTo>
                <a:lnTo>
                  <a:pt x="15" y="67616"/>
                </a:lnTo>
                <a:lnTo>
                  <a:pt x="12775" y="104124"/>
                </a:lnTo>
                <a:lnTo>
                  <a:pt x="46286" y="127527"/>
                </a:lnTo>
                <a:lnTo>
                  <a:pt x="77937" y="132322"/>
                </a:lnTo>
                <a:lnTo>
                  <a:pt x="91939" y="129097"/>
                </a:lnTo>
                <a:lnTo>
                  <a:pt x="125051" y="104928"/>
                </a:lnTo>
                <a:lnTo>
                  <a:pt x="138026" y="65347"/>
                </a:lnTo>
                <a:lnTo>
                  <a:pt x="136459" y="52060"/>
                </a:lnTo>
                <a:lnTo>
                  <a:pt x="116469" y="18834"/>
                </a:lnTo>
                <a:lnTo>
                  <a:pt x="77255" y="1178"/>
                </a:lnTo>
                <a:lnTo>
                  <a:pt x="60738" y="0"/>
                </a:lnTo>
                <a:close/>
              </a:path>
            </a:pathLst>
          </a:custGeom>
          <a:solidFill>
            <a:srgbClr val="943735"/>
          </a:solidFill>
        </p:spPr>
        <p:txBody>
          <a:bodyPr wrap="square" lIns="0" tIns="0" rIns="0" bIns="0" rtlCol="0"/>
          <a:lstStyle/>
          <a:p>
            <a:endParaRPr/>
          </a:p>
        </p:txBody>
      </p:sp>
      <p:sp>
        <p:nvSpPr>
          <p:cNvPr id="12" name="object 12"/>
          <p:cNvSpPr/>
          <p:nvPr/>
        </p:nvSpPr>
        <p:spPr>
          <a:xfrm>
            <a:off x="567903" y="2151753"/>
            <a:ext cx="3752209" cy="38100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37677" y="2590800"/>
            <a:ext cx="2014856" cy="281939"/>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2674962" y="2590800"/>
            <a:ext cx="1554982" cy="281939"/>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737677" y="2865066"/>
            <a:ext cx="363726" cy="282244"/>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1010473" y="2865066"/>
            <a:ext cx="966621" cy="282244"/>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1885274" y="2865066"/>
            <a:ext cx="164592" cy="282244"/>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1967570" y="2865066"/>
            <a:ext cx="908608" cy="282244"/>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775777" y="4046271"/>
            <a:ext cx="3567440" cy="281939"/>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775777" y="4320591"/>
            <a:ext cx="2485010" cy="281939"/>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747126" y="5006340"/>
            <a:ext cx="1962659" cy="281940"/>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2628099" y="5006340"/>
            <a:ext cx="164592" cy="28194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2710395" y="5006340"/>
            <a:ext cx="1543049" cy="281940"/>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747126" y="5280660"/>
            <a:ext cx="2075178" cy="281940"/>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529374" y="4134380"/>
            <a:ext cx="138430" cy="132715"/>
          </a:xfrm>
          <a:custGeom>
            <a:avLst/>
            <a:gdLst/>
            <a:ahLst/>
            <a:cxnLst/>
            <a:rect l="l" t="t" r="r" b="b"/>
            <a:pathLst>
              <a:path w="138430" h="132714">
                <a:moveTo>
                  <a:pt x="60726" y="0"/>
                </a:moveTo>
                <a:lnTo>
                  <a:pt x="22464" y="16968"/>
                </a:lnTo>
                <a:lnTo>
                  <a:pt x="1568" y="51994"/>
                </a:lnTo>
                <a:lnTo>
                  <a:pt x="0" y="66199"/>
                </a:lnTo>
                <a:lnTo>
                  <a:pt x="15" y="67609"/>
                </a:lnTo>
                <a:lnTo>
                  <a:pt x="12767" y="104126"/>
                </a:lnTo>
                <a:lnTo>
                  <a:pt x="46275" y="127528"/>
                </a:lnTo>
                <a:lnTo>
                  <a:pt x="77925" y="132323"/>
                </a:lnTo>
                <a:lnTo>
                  <a:pt x="91928" y="129101"/>
                </a:lnTo>
                <a:lnTo>
                  <a:pt x="125040" y="104941"/>
                </a:lnTo>
                <a:lnTo>
                  <a:pt x="138014" y="65350"/>
                </a:lnTo>
                <a:lnTo>
                  <a:pt x="136446" y="52059"/>
                </a:lnTo>
                <a:lnTo>
                  <a:pt x="116458" y="18831"/>
                </a:lnTo>
                <a:lnTo>
                  <a:pt x="77246" y="1177"/>
                </a:lnTo>
                <a:lnTo>
                  <a:pt x="60726" y="0"/>
                </a:lnTo>
                <a:close/>
              </a:path>
            </a:pathLst>
          </a:custGeom>
          <a:solidFill>
            <a:srgbClr val="943735"/>
          </a:solidFill>
        </p:spPr>
        <p:txBody>
          <a:bodyPr wrap="square" lIns="0" tIns="0" rIns="0" bIns="0" rtlCol="0"/>
          <a:lstStyle/>
          <a:p>
            <a:endParaRPr/>
          </a:p>
        </p:txBody>
      </p:sp>
      <p:sp>
        <p:nvSpPr>
          <p:cNvPr id="26" name="object 26"/>
          <p:cNvSpPr/>
          <p:nvPr/>
        </p:nvSpPr>
        <p:spPr>
          <a:xfrm>
            <a:off x="546104" y="5052708"/>
            <a:ext cx="138430" cy="132715"/>
          </a:xfrm>
          <a:custGeom>
            <a:avLst/>
            <a:gdLst/>
            <a:ahLst/>
            <a:cxnLst/>
            <a:rect l="l" t="t" r="r" b="b"/>
            <a:pathLst>
              <a:path w="138430" h="132714">
                <a:moveTo>
                  <a:pt x="60725" y="0"/>
                </a:moveTo>
                <a:lnTo>
                  <a:pt x="22465" y="16969"/>
                </a:lnTo>
                <a:lnTo>
                  <a:pt x="1568" y="51997"/>
                </a:lnTo>
                <a:lnTo>
                  <a:pt x="0" y="66201"/>
                </a:lnTo>
                <a:lnTo>
                  <a:pt x="14" y="67590"/>
                </a:lnTo>
                <a:lnTo>
                  <a:pt x="12757" y="104122"/>
                </a:lnTo>
                <a:lnTo>
                  <a:pt x="46258" y="127530"/>
                </a:lnTo>
                <a:lnTo>
                  <a:pt x="77900" y="132325"/>
                </a:lnTo>
                <a:lnTo>
                  <a:pt x="91905" y="129106"/>
                </a:lnTo>
                <a:lnTo>
                  <a:pt x="125022" y="104953"/>
                </a:lnTo>
                <a:lnTo>
                  <a:pt x="137998" y="65364"/>
                </a:lnTo>
                <a:lnTo>
                  <a:pt x="136433" y="52073"/>
                </a:lnTo>
                <a:lnTo>
                  <a:pt x="116449" y="18840"/>
                </a:lnTo>
                <a:lnTo>
                  <a:pt x="77242" y="1178"/>
                </a:lnTo>
                <a:lnTo>
                  <a:pt x="60725" y="0"/>
                </a:lnTo>
                <a:close/>
              </a:path>
            </a:pathLst>
          </a:custGeom>
          <a:solidFill>
            <a:srgbClr val="943735"/>
          </a:solidFill>
        </p:spPr>
        <p:txBody>
          <a:bodyPr wrap="square" lIns="0" tIns="0" rIns="0" bIns="0" rtlCol="0"/>
          <a:lstStyle/>
          <a:p>
            <a:endParaRPr/>
          </a:p>
        </p:txBody>
      </p:sp>
      <p:sp>
        <p:nvSpPr>
          <p:cNvPr id="27" name="TextBox 26"/>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28" name="TextBox 27"/>
          <p:cNvSpPr txBox="1"/>
          <p:nvPr/>
        </p:nvSpPr>
        <p:spPr>
          <a:xfrm>
            <a:off x="650544" y="3150784"/>
            <a:ext cx="3654310" cy="923330"/>
          </a:xfrm>
          <a:prstGeom prst="rect">
            <a:avLst/>
          </a:prstGeom>
          <a:noFill/>
        </p:spPr>
        <p:txBody>
          <a:bodyPr wrap="square" rtlCol="0">
            <a:spAutoFit/>
          </a:bodyPr>
          <a:lstStyle/>
          <a:p>
            <a:r>
              <a:rPr lang="en-US" b="1" i="1" dirty="0" err="1" smtClean="0">
                <a:solidFill>
                  <a:srgbClr val="C00000"/>
                </a:solidFill>
                <a:latin typeface="Arial" pitchFamily="34" charset="0"/>
                <a:cs typeface="Arial" pitchFamily="34" charset="0"/>
              </a:rPr>
              <a:t>Pumunta</a:t>
            </a:r>
            <a:r>
              <a:rPr lang="en-US" b="1" i="1" dirty="0" smtClean="0">
                <a:solidFill>
                  <a:srgbClr val="C00000"/>
                </a:solidFill>
                <a:latin typeface="Arial" pitchFamily="34" charset="0"/>
                <a:cs typeface="Arial" pitchFamily="34" charset="0"/>
              </a:rPr>
              <a:t> sa </a:t>
            </a:r>
            <a:r>
              <a:rPr lang="en-US" b="1" i="1" dirty="0" err="1" smtClean="0">
                <a:solidFill>
                  <a:srgbClr val="C00000"/>
                </a:solidFill>
                <a:latin typeface="Arial" pitchFamily="34" charset="0"/>
                <a:cs typeface="Arial" pitchFamily="34" charset="0"/>
              </a:rPr>
              <a:t>lokal</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na</a:t>
            </a:r>
            <a:r>
              <a:rPr lang="en-US" b="1" i="1" dirty="0" smtClean="0">
                <a:solidFill>
                  <a:srgbClr val="C00000"/>
                </a:solidFill>
                <a:latin typeface="Arial" pitchFamily="34" charset="0"/>
                <a:cs typeface="Arial" pitchFamily="34" charset="0"/>
              </a:rPr>
              <a:t> health center para sa check-up </a:t>
            </a:r>
            <a:r>
              <a:rPr lang="en-US" b="1" i="1" dirty="0" err="1" smtClean="0">
                <a:solidFill>
                  <a:srgbClr val="C00000"/>
                </a:solidFill>
                <a:latin typeface="Arial" pitchFamily="34" charset="0"/>
                <a:cs typeface="Arial" pitchFamily="34" charset="0"/>
              </a:rPr>
              <a:t>bago</a:t>
            </a:r>
            <a:r>
              <a:rPr lang="en-US" b="1" i="1" dirty="0">
                <a:solidFill>
                  <a:srgbClr val="C00000"/>
                </a:solidFill>
                <a:latin typeface="Arial" pitchFamily="34" charset="0"/>
                <a:cs typeface="Arial" pitchFamily="34" charset="0"/>
              </a:rPr>
              <a:t> </a:t>
            </a:r>
            <a:r>
              <a:rPr lang="en-US" b="1" i="1" dirty="0" smtClean="0">
                <a:solidFill>
                  <a:srgbClr val="C00000"/>
                </a:solidFill>
                <a:latin typeface="Arial" pitchFamily="34" charset="0"/>
                <a:cs typeface="Arial" pitchFamily="34" charset="0"/>
              </a:rPr>
              <a:t>at </a:t>
            </a:r>
            <a:r>
              <a:rPr lang="en-US" b="1" i="1" dirty="0" err="1" smtClean="0">
                <a:solidFill>
                  <a:srgbClr val="C00000"/>
                </a:solidFill>
                <a:latin typeface="Arial" pitchFamily="34" charset="0"/>
                <a:cs typeface="Arial" pitchFamily="34" charset="0"/>
              </a:rPr>
              <a:t>pagkatapos</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manganak</a:t>
            </a:r>
            <a:endParaRPr lang="en-US" b="1" i="1" dirty="0">
              <a:solidFill>
                <a:srgbClr val="C00000"/>
              </a:solidFill>
              <a:latin typeface="Arial" pitchFamily="34" charset="0"/>
              <a:cs typeface="Arial" pitchFamily="34" charset="0"/>
            </a:endParaRPr>
          </a:p>
        </p:txBody>
      </p:sp>
      <p:sp>
        <p:nvSpPr>
          <p:cNvPr id="29" name="TextBox 28"/>
          <p:cNvSpPr txBox="1"/>
          <p:nvPr/>
        </p:nvSpPr>
        <p:spPr>
          <a:xfrm>
            <a:off x="654454" y="5553670"/>
            <a:ext cx="3469382" cy="923330"/>
          </a:xfrm>
          <a:prstGeom prst="rect">
            <a:avLst/>
          </a:prstGeom>
          <a:noFill/>
        </p:spPr>
        <p:txBody>
          <a:bodyPr wrap="square" rtlCol="0">
            <a:spAutoFit/>
          </a:bodyPr>
          <a:lstStyle/>
          <a:p>
            <a:r>
              <a:rPr lang="en-US" b="1" i="1" dirty="0" err="1" smtClean="0">
                <a:solidFill>
                  <a:srgbClr val="C00000"/>
                </a:solidFill>
                <a:latin typeface="Arial" pitchFamily="34" charset="0"/>
                <a:cs typeface="Arial" pitchFamily="34" charset="0"/>
              </a:rPr>
              <a:t>Magkaroon</a:t>
            </a:r>
            <a:r>
              <a:rPr lang="en-US" b="1" i="1" dirty="0" smtClean="0">
                <a:solidFill>
                  <a:srgbClr val="C00000"/>
                </a:solidFill>
                <a:latin typeface="Arial" pitchFamily="34" charset="0"/>
                <a:cs typeface="Arial" pitchFamily="34" charset="0"/>
              </a:rPr>
              <a:t> ng </a:t>
            </a:r>
            <a:r>
              <a:rPr lang="en-US" b="1" i="1" dirty="0" err="1" smtClean="0">
                <a:solidFill>
                  <a:srgbClr val="C00000"/>
                </a:solidFill>
                <a:latin typeface="Arial" pitchFamily="34" charset="0"/>
                <a:cs typeface="Arial" pitchFamily="34" charset="0"/>
              </a:rPr>
              <a:t>kahit</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isang</a:t>
            </a:r>
            <a:r>
              <a:rPr lang="en-US" b="1" i="1" dirty="0" smtClean="0">
                <a:solidFill>
                  <a:srgbClr val="C00000"/>
                </a:solidFill>
                <a:latin typeface="Arial" pitchFamily="34" charset="0"/>
                <a:cs typeface="Arial" pitchFamily="34" charset="0"/>
              </a:rPr>
              <a:t>  check-up </a:t>
            </a:r>
            <a:r>
              <a:rPr lang="en-US" b="1" i="1" dirty="0" err="1" smtClean="0">
                <a:solidFill>
                  <a:srgbClr val="C00000"/>
                </a:solidFill>
                <a:latin typeface="Arial" pitchFamily="34" charset="0"/>
                <a:cs typeface="Arial" pitchFamily="34" charset="0"/>
              </a:rPr>
              <a:t>anim</a:t>
            </a:r>
            <a:r>
              <a:rPr lang="en-US" b="1" i="1" dirty="0" smtClean="0">
                <a:solidFill>
                  <a:srgbClr val="C00000"/>
                </a:solidFill>
                <a:latin typeface="Arial" pitchFamily="34" charset="0"/>
                <a:cs typeface="Arial" pitchFamily="34" charset="0"/>
              </a:rPr>
              <a:t> na </a:t>
            </a:r>
            <a:r>
              <a:rPr lang="en-US" b="1" i="1" dirty="0" err="1" smtClean="0">
                <a:solidFill>
                  <a:srgbClr val="C00000"/>
                </a:solidFill>
                <a:latin typeface="Arial" pitchFamily="34" charset="0"/>
                <a:cs typeface="Arial" pitchFamily="34" charset="0"/>
              </a:rPr>
              <a:t>linggo</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pagkatapos</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manganak</a:t>
            </a:r>
            <a:endParaRPr lang="en-US" b="1" i="1" dirty="0">
              <a:solidFill>
                <a:srgbClr val="C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5</a:t>
            </a:fld>
            <a:endParaRPr lang="en-US"/>
          </a:p>
        </p:txBody>
      </p:sp>
      <p:sp>
        <p:nvSpPr>
          <p:cNvPr id="30" name="Date Placeholder 29"/>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317289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4" name="object 4"/>
          <p:cNvSpPr/>
          <p:nvPr/>
        </p:nvSpPr>
        <p:spPr>
          <a:xfrm>
            <a:off x="608348" y="443485"/>
            <a:ext cx="425653" cy="318515"/>
          </a:xfrm>
          <a:prstGeom prst="rect">
            <a:avLst/>
          </a:prstGeom>
          <a:blipFill>
            <a:blip r:embed="rId3" cstate="print">
              <a:biLevel thresh="50000"/>
            </a:blip>
            <a:stretch>
              <a:fillRect/>
            </a:stretch>
          </a:blipFill>
        </p:spPr>
        <p:txBody>
          <a:bodyPr wrap="square" lIns="0" tIns="0" rIns="0" bIns="0" rtlCol="0"/>
          <a:lstStyle/>
          <a:p>
            <a:endParaRPr/>
          </a:p>
        </p:txBody>
      </p:sp>
      <p:sp>
        <p:nvSpPr>
          <p:cNvPr id="5" name="object 5"/>
          <p:cNvSpPr/>
          <p:nvPr/>
        </p:nvSpPr>
        <p:spPr>
          <a:xfrm>
            <a:off x="892116" y="443485"/>
            <a:ext cx="170687" cy="318515"/>
          </a:xfrm>
          <a:prstGeom prst="rect">
            <a:avLst/>
          </a:prstGeom>
          <a:blipFill>
            <a:blip r:embed="rId4" cstate="print">
              <a:biLevel thresh="50000"/>
            </a:blip>
            <a:stretch>
              <a:fillRect/>
            </a:stretch>
          </a:blipFill>
        </p:spPr>
        <p:txBody>
          <a:bodyPr wrap="square" lIns="0" tIns="0" rIns="0" bIns="0" rtlCol="0"/>
          <a:lstStyle/>
          <a:p>
            <a:endParaRPr/>
          </a:p>
        </p:txBody>
      </p:sp>
      <p:sp>
        <p:nvSpPr>
          <p:cNvPr id="6" name="object 6"/>
          <p:cNvSpPr/>
          <p:nvPr/>
        </p:nvSpPr>
        <p:spPr>
          <a:xfrm>
            <a:off x="977460" y="443485"/>
            <a:ext cx="5204825" cy="318515"/>
          </a:xfrm>
          <a:prstGeom prst="rect">
            <a:avLst/>
          </a:prstGeom>
          <a:blipFill>
            <a:blip r:embed="rId5" cstate="print">
              <a:biLevel thresh="50000"/>
            </a:blip>
            <a:stretch>
              <a:fillRect/>
            </a:stretch>
          </a:blipFill>
        </p:spPr>
        <p:txBody>
          <a:bodyPr wrap="square" lIns="0" tIns="0" rIns="0" bIns="0" rtlCol="0"/>
          <a:lstStyle/>
          <a:p>
            <a:endParaRPr/>
          </a:p>
        </p:txBody>
      </p:sp>
      <p:sp>
        <p:nvSpPr>
          <p:cNvPr id="7" name="object 7"/>
          <p:cNvSpPr/>
          <p:nvPr/>
        </p:nvSpPr>
        <p:spPr>
          <a:xfrm>
            <a:off x="620816" y="1500510"/>
            <a:ext cx="3657600" cy="584835"/>
          </a:xfrm>
          <a:custGeom>
            <a:avLst/>
            <a:gdLst/>
            <a:ahLst/>
            <a:cxnLst/>
            <a:rect l="l" t="t" r="r" b="b"/>
            <a:pathLst>
              <a:path w="3657600" h="584835">
                <a:moveTo>
                  <a:pt x="0" y="584441"/>
                </a:moveTo>
                <a:lnTo>
                  <a:pt x="3657599" y="584441"/>
                </a:lnTo>
                <a:lnTo>
                  <a:pt x="3657599" y="0"/>
                </a:lnTo>
                <a:lnTo>
                  <a:pt x="0" y="0"/>
                </a:lnTo>
                <a:lnTo>
                  <a:pt x="0" y="584441"/>
                </a:lnTo>
                <a:close/>
              </a:path>
            </a:pathLst>
          </a:custGeom>
          <a:solidFill>
            <a:srgbClr val="30849B"/>
          </a:solidFill>
        </p:spPr>
        <p:txBody>
          <a:bodyPr wrap="square" lIns="0" tIns="0" rIns="0" bIns="0" rtlCol="0"/>
          <a:lstStyle/>
          <a:p>
            <a:endParaRPr/>
          </a:p>
        </p:txBody>
      </p:sp>
      <p:sp>
        <p:nvSpPr>
          <p:cNvPr id="8" name="object 8"/>
          <p:cNvSpPr/>
          <p:nvPr/>
        </p:nvSpPr>
        <p:spPr>
          <a:xfrm>
            <a:off x="744016" y="1614368"/>
            <a:ext cx="3570731" cy="443788"/>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5428854" y="1476379"/>
            <a:ext cx="3257946" cy="2845055"/>
          </a:xfrm>
          <a:prstGeom prst="rect">
            <a:avLst/>
          </a:prstGeom>
          <a:blipFill>
            <a:blip r:embed="rId7" cstate="print"/>
            <a:stretch>
              <a:fillRect/>
            </a:stretch>
          </a:blipFill>
        </p:spPr>
        <p:txBody>
          <a:bodyPr wrap="square" lIns="0" tIns="0" rIns="0" bIns="0" rtlCol="0"/>
          <a:lstStyle/>
          <a:p>
            <a:endParaRPr/>
          </a:p>
        </p:txBody>
      </p:sp>
      <p:sp>
        <p:nvSpPr>
          <p:cNvPr id="37" name="Rectangle 3"/>
          <p:cNvSpPr>
            <a:spLocks noChangeArrowheads="1"/>
          </p:cNvSpPr>
          <p:nvPr/>
        </p:nvSpPr>
        <p:spPr bwMode="auto">
          <a:xfrm>
            <a:off x="501328" y="1856745"/>
            <a:ext cx="4680272" cy="500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0" hangingPunct="0">
              <a:lnSpc>
                <a:spcPct val="93000"/>
              </a:lnSpc>
              <a:spcBef>
                <a:spcPts val="800"/>
              </a:spcBef>
              <a:buClr>
                <a:srgbClr val="000000"/>
              </a:buClr>
              <a:buSzPct val="100000"/>
              <a:buFont typeface="Arial" pitchFamily="34" charset="0"/>
              <a:buNone/>
            </a:pPr>
            <a:endParaRPr lang="en-US" sz="2600" b="1" dirty="0">
              <a:solidFill>
                <a:srgbClr val="000000"/>
              </a:solidFill>
              <a:latin typeface="Calibri" pitchFamily="34" charset="0"/>
            </a:endParaRPr>
          </a:p>
          <a:p>
            <a:pPr eaLnBrk="0" hangingPunct="0">
              <a:lnSpc>
                <a:spcPct val="93000"/>
              </a:lnSpc>
              <a:spcBef>
                <a:spcPts val="800"/>
              </a:spcBef>
              <a:buClr>
                <a:srgbClr val="000000"/>
              </a:buClr>
              <a:buSzPct val="100000"/>
            </a:pPr>
            <a:r>
              <a:rPr lang="en-US" sz="2400" b="1" u="sng" dirty="0">
                <a:solidFill>
                  <a:srgbClr val="000000"/>
                </a:solidFill>
                <a:latin typeface="Calibri" pitchFamily="34" charset="0"/>
              </a:rPr>
              <a:t>Children 0-5 Years Old</a:t>
            </a:r>
          </a:p>
          <a:p>
            <a:pPr marL="285750" indent="-285750" eaLnBrk="0" hangingPunct="0">
              <a:lnSpc>
                <a:spcPct val="93000"/>
              </a:lnSpc>
              <a:spcBef>
                <a:spcPts val="700"/>
              </a:spcBef>
              <a:buClr>
                <a:srgbClr val="000000"/>
              </a:buClr>
              <a:buSzPct val="100000"/>
              <a:buFont typeface="Arial" pitchFamily="34" charset="0"/>
              <a:buChar char="–"/>
            </a:pPr>
            <a:r>
              <a:rPr lang="en-US" sz="2000" b="1" dirty="0">
                <a:solidFill>
                  <a:srgbClr val="000000"/>
                </a:solidFill>
                <a:latin typeface="Calibri" pitchFamily="34" charset="0"/>
              </a:rPr>
              <a:t>V</a:t>
            </a:r>
            <a:r>
              <a:rPr lang="en-US" sz="2000" b="1" dirty="0" smtClean="0">
                <a:solidFill>
                  <a:srgbClr val="000000"/>
                </a:solidFill>
                <a:latin typeface="Calibri" pitchFamily="34" charset="0"/>
              </a:rPr>
              <a:t>isit </a:t>
            </a:r>
            <a:r>
              <a:rPr lang="en-US" sz="2000" b="1" dirty="0">
                <a:solidFill>
                  <a:srgbClr val="000000"/>
                </a:solidFill>
                <a:latin typeface="Calibri" pitchFamily="34" charset="0"/>
              </a:rPr>
              <a:t>the health center to avail </a:t>
            </a:r>
            <a:r>
              <a:rPr lang="en-US" sz="2000" b="1" dirty="0" smtClean="0">
                <a:solidFill>
                  <a:srgbClr val="000000"/>
                </a:solidFill>
                <a:latin typeface="Calibri" pitchFamily="34" charset="0"/>
              </a:rPr>
              <a:t>immunization </a:t>
            </a:r>
            <a:r>
              <a:rPr lang="en-US" sz="2000" b="1" i="1" dirty="0" err="1" smtClean="0">
                <a:solidFill>
                  <a:srgbClr val="C00000"/>
                </a:solidFill>
                <a:latin typeface="Calibri" pitchFamily="34" charset="0"/>
              </a:rPr>
              <a:t>Pagbabakuna</a:t>
            </a:r>
            <a:endParaRPr lang="en-US" sz="2000" b="1" i="1" dirty="0" smtClean="0">
              <a:solidFill>
                <a:srgbClr val="C00000"/>
              </a:solidFill>
              <a:latin typeface="Calibri" pitchFamily="34" charset="0"/>
            </a:endParaRPr>
          </a:p>
          <a:p>
            <a:pPr marL="285750" indent="-285750" eaLnBrk="0" hangingPunct="0">
              <a:lnSpc>
                <a:spcPct val="93000"/>
              </a:lnSpc>
              <a:spcBef>
                <a:spcPts val="700"/>
              </a:spcBef>
              <a:buClr>
                <a:srgbClr val="000000"/>
              </a:buClr>
              <a:buSzPct val="100000"/>
              <a:buFont typeface="Arial" pitchFamily="34" charset="0"/>
              <a:buChar char="–"/>
            </a:pPr>
            <a:r>
              <a:rPr lang="en-US" sz="2000" b="1" dirty="0" smtClean="0">
                <a:solidFill>
                  <a:srgbClr val="000000"/>
                </a:solidFill>
                <a:latin typeface="Calibri" pitchFamily="34" charset="0"/>
              </a:rPr>
              <a:t>Have </a:t>
            </a:r>
            <a:r>
              <a:rPr lang="en-US" sz="2000" b="1" dirty="0">
                <a:solidFill>
                  <a:srgbClr val="000000"/>
                </a:solidFill>
                <a:latin typeface="Calibri" pitchFamily="34" charset="0"/>
              </a:rPr>
              <a:t>monthly weight monitoring and nutrition counseling for children aged </a:t>
            </a:r>
            <a:r>
              <a:rPr lang="en-US" sz="2000" b="1" dirty="0" smtClean="0">
                <a:solidFill>
                  <a:srgbClr val="000000"/>
                </a:solidFill>
                <a:latin typeface="Calibri" pitchFamily="34" charset="0"/>
              </a:rPr>
              <a:t>0 - 2 years old </a:t>
            </a:r>
            <a:r>
              <a:rPr lang="en-US" sz="2000" b="1" i="1" dirty="0" err="1">
                <a:solidFill>
                  <a:srgbClr val="C00000"/>
                </a:solidFill>
                <a:latin typeface="Calibri" pitchFamily="34" charset="0"/>
              </a:rPr>
              <a:t>Magtimbang</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minsan</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kada</a:t>
            </a:r>
            <a:r>
              <a:rPr lang="en-US" sz="2000" b="1" i="1" dirty="0">
                <a:solidFill>
                  <a:srgbClr val="C00000"/>
                </a:solidFill>
                <a:latin typeface="Calibri" pitchFamily="34" charset="0"/>
              </a:rPr>
              <a:t> </a:t>
            </a:r>
            <a:r>
              <a:rPr lang="en-US" sz="2000" b="1" i="1" dirty="0" err="1" smtClean="0">
                <a:solidFill>
                  <a:srgbClr val="C00000"/>
                </a:solidFill>
                <a:latin typeface="Calibri" pitchFamily="34" charset="0"/>
              </a:rPr>
              <a:t>buwan</a:t>
            </a:r>
            <a:endParaRPr lang="en-US" sz="2000" b="1" i="1" dirty="0">
              <a:solidFill>
                <a:srgbClr val="C00000"/>
              </a:solidFill>
              <a:latin typeface="Calibri" pitchFamily="34" charset="0"/>
            </a:endParaRPr>
          </a:p>
          <a:p>
            <a:pPr marL="285750" indent="-285750" eaLnBrk="0" hangingPunct="0">
              <a:lnSpc>
                <a:spcPct val="93000"/>
              </a:lnSpc>
              <a:spcBef>
                <a:spcPts val="700"/>
              </a:spcBef>
              <a:buClr>
                <a:srgbClr val="000000"/>
              </a:buClr>
              <a:buSzPct val="100000"/>
              <a:buFont typeface="Arial" pitchFamily="34" charset="0"/>
              <a:buChar char="–"/>
            </a:pPr>
            <a:r>
              <a:rPr lang="en-US" sz="2000" b="1" dirty="0" smtClean="0">
                <a:solidFill>
                  <a:srgbClr val="000000"/>
                </a:solidFill>
                <a:latin typeface="Calibri" pitchFamily="34" charset="0"/>
              </a:rPr>
              <a:t>Have bi-monthly </a:t>
            </a:r>
            <a:r>
              <a:rPr lang="en-US" sz="2000" b="1" dirty="0">
                <a:solidFill>
                  <a:srgbClr val="000000"/>
                </a:solidFill>
                <a:latin typeface="Calibri" pitchFamily="34" charset="0"/>
              </a:rPr>
              <a:t>weight monitoring for </a:t>
            </a:r>
            <a:r>
              <a:rPr lang="en-US" sz="2000" b="1" dirty="0" smtClean="0">
                <a:solidFill>
                  <a:srgbClr val="000000"/>
                </a:solidFill>
                <a:latin typeface="Calibri" pitchFamily="34" charset="0"/>
              </a:rPr>
              <a:t>2 – 5 years old </a:t>
            </a:r>
            <a:r>
              <a:rPr lang="en-US" sz="2000" b="1" i="1" dirty="0" err="1">
                <a:solidFill>
                  <a:srgbClr val="C00000"/>
                </a:solidFill>
                <a:latin typeface="Calibri" pitchFamily="34" charset="0"/>
              </a:rPr>
              <a:t>Magtimbang</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minsan</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kada</a:t>
            </a:r>
            <a:r>
              <a:rPr lang="en-US" sz="2000" b="1" i="1" dirty="0">
                <a:solidFill>
                  <a:srgbClr val="C00000"/>
                </a:solidFill>
                <a:latin typeface="Calibri" pitchFamily="34" charset="0"/>
              </a:rPr>
              <a:t> 2 </a:t>
            </a:r>
            <a:r>
              <a:rPr lang="en-US" sz="2000" b="1" i="1" dirty="0" err="1" smtClean="0">
                <a:solidFill>
                  <a:srgbClr val="C00000"/>
                </a:solidFill>
                <a:latin typeface="Calibri" pitchFamily="34" charset="0"/>
              </a:rPr>
              <a:t>buwan</a:t>
            </a:r>
            <a:endParaRPr lang="en-US" sz="2000" b="1" dirty="0">
              <a:solidFill>
                <a:srgbClr val="000000"/>
              </a:solidFill>
              <a:latin typeface="Calibri" pitchFamily="34" charset="0"/>
            </a:endParaRPr>
          </a:p>
          <a:p>
            <a:pPr marL="285750" indent="-285750" eaLnBrk="0" hangingPunct="0">
              <a:lnSpc>
                <a:spcPct val="93000"/>
              </a:lnSpc>
              <a:spcBef>
                <a:spcPts val="700"/>
              </a:spcBef>
              <a:buClr>
                <a:srgbClr val="000000"/>
              </a:buClr>
              <a:buSzPct val="100000"/>
              <a:buFont typeface="Arial" pitchFamily="34" charset="0"/>
              <a:buChar char="–"/>
            </a:pPr>
            <a:r>
              <a:rPr lang="en-US" sz="2000" b="1" dirty="0">
                <a:solidFill>
                  <a:srgbClr val="000000"/>
                </a:solidFill>
                <a:latin typeface="Calibri" pitchFamily="34" charset="0"/>
              </a:rPr>
              <a:t>H</a:t>
            </a:r>
            <a:r>
              <a:rPr lang="en-US" sz="2000" b="1" dirty="0" smtClean="0">
                <a:solidFill>
                  <a:srgbClr val="000000"/>
                </a:solidFill>
                <a:latin typeface="Calibri" pitchFamily="34" charset="0"/>
              </a:rPr>
              <a:t>ave </a:t>
            </a:r>
            <a:r>
              <a:rPr lang="en-US" sz="2000" b="1" dirty="0">
                <a:solidFill>
                  <a:srgbClr val="000000"/>
                </a:solidFill>
                <a:latin typeface="Calibri" pitchFamily="34" charset="0"/>
              </a:rPr>
              <a:t>management of childhood diseases for sick </a:t>
            </a:r>
            <a:r>
              <a:rPr lang="en-US" sz="2000" b="1" dirty="0" smtClean="0">
                <a:solidFill>
                  <a:srgbClr val="000000"/>
                </a:solidFill>
                <a:latin typeface="Calibri" pitchFamily="34" charset="0"/>
              </a:rPr>
              <a:t>children </a:t>
            </a:r>
            <a:r>
              <a:rPr lang="en-US" sz="2000" b="1" i="1" dirty="0" err="1" smtClean="0">
                <a:solidFill>
                  <a:srgbClr val="C00000"/>
                </a:solidFill>
                <a:latin typeface="Calibri" pitchFamily="34" charset="0"/>
              </a:rPr>
              <a:t>Mabigyang</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lunas</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ang</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batang</a:t>
            </a:r>
            <a:r>
              <a:rPr lang="en-US" sz="2000" b="1" i="1" dirty="0" smtClean="0">
                <a:solidFill>
                  <a:srgbClr val="C00000"/>
                </a:solidFill>
                <a:latin typeface="Calibri" pitchFamily="34" charset="0"/>
              </a:rPr>
              <a:t> may </a:t>
            </a:r>
            <a:r>
              <a:rPr lang="en-US" sz="2000" b="1" i="1" dirty="0" err="1" smtClean="0">
                <a:solidFill>
                  <a:srgbClr val="C00000"/>
                </a:solidFill>
                <a:latin typeface="Calibri" pitchFamily="34" charset="0"/>
              </a:rPr>
              <a:t>sakit</a:t>
            </a:r>
            <a:endParaRPr lang="en-US" sz="2000" b="1" i="1" dirty="0">
              <a:solidFill>
                <a:srgbClr val="C00000"/>
              </a:solidFill>
              <a:latin typeface="Calibri" pitchFamily="34" charset="0"/>
            </a:endParaRPr>
          </a:p>
        </p:txBody>
      </p:sp>
      <p:sp>
        <p:nvSpPr>
          <p:cNvPr id="38" name="Rectangle 3"/>
          <p:cNvSpPr>
            <a:spLocks noChangeArrowheads="1"/>
          </p:cNvSpPr>
          <p:nvPr/>
        </p:nvSpPr>
        <p:spPr bwMode="auto">
          <a:xfrm>
            <a:off x="5351769" y="4676144"/>
            <a:ext cx="3639831" cy="157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eaLnBrk="0" hangingPunct="0">
              <a:lnSpc>
                <a:spcPct val="93000"/>
              </a:lnSpc>
              <a:spcBef>
                <a:spcPts val="800"/>
              </a:spcBef>
              <a:buClr>
                <a:srgbClr val="000000"/>
              </a:buClr>
              <a:buSzPct val="100000"/>
            </a:pPr>
            <a:r>
              <a:rPr lang="en-US" sz="2400" b="1" u="sng" dirty="0">
                <a:solidFill>
                  <a:srgbClr val="000000"/>
                </a:solidFill>
                <a:latin typeface="Calibri" pitchFamily="34" charset="0"/>
              </a:rPr>
              <a:t>Children </a:t>
            </a:r>
            <a:r>
              <a:rPr lang="en-US" sz="2400" b="1" u="sng" dirty="0" smtClean="0">
                <a:solidFill>
                  <a:srgbClr val="000000"/>
                </a:solidFill>
                <a:latin typeface="Calibri" pitchFamily="34" charset="0"/>
              </a:rPr>
              <a:t>6-18 </a:t>
            </a:r>
            <a:r>
              <a:rPr lang="en-US" sz="2400" b="1" u="sng" dirty="0">
                <a:solidFill>
                  <a:srgbClr val="000000"/>
                </a:solidFill>
                <a:latin typeface="Calibri" pitchFamily="34" charset="0"/>
              </a:rPr>
              <a:t>Years Old </a:t>
            </a:r>
          </a:p>
          <a:p>
            <a:pPr marL="285750" indent="-285750" eaLnBrk="0" hangingPunct="0">
              <a:lnSpc>
                <a:spcPct val="93000"/>
              </a:lnSpc>
              <a:spcBef>
                <a:spcPts val="700"/>
              </a:spcBef>
              <a:buClr>
                <a:srgbClr val="000000"/>
              </a:buClr>
              <a:buSzPct val="100000"/>
              <a:buFont typeface="Arial" pitchFamily="34" charset="0"/>
              <a:buChar char="–"/>
            </a:pPr>
            <a:r>
              <a:rPr lang="en-US" sz="2000" b="1" dirty="0" smtClean="0">
                <a:solidFill>
                  <a:srgbClr val="000000"/>
                </a:solidFill>
                <a:latin typeface="Calibri" pitchFamily="34" charset="0"/>
              </a:rPr>
              <a:t>Must </a:t>
            </a:r>
            <a:r>
              <a:rPr lang="en-US" sz="2000" b="1" dirty="0">
                <a:solidFill>
                  <a:srgbClr val="000000"/>
                </a:solidFill>
                <a:latin typeface="Calibri" pitchFamily="34" charset="0"/>
              </a:rPr>
              <a:t>receive deworming pills twice a </a:t>
            </a:r>
            <a:r>
              <a:rPr lang="en-US" sz="2000" b="1" dirty="0" smtClean="0">
                <a:solidFill>
                  <a:srgbClr val="000000"/>
                </a:solidFill>
                <a:latin typeface="Calibri" pitchFamily="34" charset="0"/>
              </a:rPr>
              <a:t>year (through school)</a:t>
            </a:r>
            <a:r>
              <a:rPr lang="en-US" b="1" u="sng" dirty="0">
                <a:solidFill>
                  <a:srgbClr val="000000"/>
                </a:solidFill>
                <a:latin typeface="Calibri" pitchFamily="34" charset="0"/>
              </a:rPr>
              <a:t> </a:t>
            </a:r>
            <a:r>
              <a:rPr lang="en-US" sz="2000" b="1" i="1" dirty="0" err="1" smtClean="0">
                <a:solidFill>
                  <a:srgbClr val="C00000"/>
                </a:solidFill>
                <a:latin typeface="Calibri" pitchFamily="34" charset="0"/>
              </a:rPr>
              <a:t>Magpurga</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sa</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paaralan</a:t>
            </a:r>
            <a:endParaRPr lang="en-US" sz="2400" b="1" i="1" dirty="0" smtClean="0">
              <a:solidFill>
                <a:srgbClr val="C00000"/>
              </a:solidFill>
              <a:latin typeface="Calibri" pitchFamily="34" charset="0"/>
            </a:endParaRPr>
          </a:p>
        </p:txBody>
      </p:sp>
      <p:sp>
        <p:nvSpPr>
          <p:cNvPr id="13" name="TextBox 12"/>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6</a:t>
            </a:fld>
            <a:endParaRPr lang="en-US"/>
          </a:p>
        </p:txBody>
      </p:sp>
      <p:sp>
        <p:nvSpPr>
          <p:cNvPr id="9" name="Date Placeholder 8"/>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16029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7" name="object 7"/>
          <p:cNvSpPr/>
          <p:nvPr/>
        </p:nvSpPr>
        <p:spPr>
          <a:xfrm>
            <a:off x="620816" y="1371600"/>
            <a:ext cx="1866264" cy="584835"/>
          </a:xfrm>
          <a:custGeom>
            <a:avLst/>
            <a:gdLst/>
            <a:ahLst/>
            <a:cxnLst/>
            <a:rect l="l" t="t" r="r" b="b"/>
            <a:pathLst>
              <a:path w="1866264" h="584835">
                <a:moveTo>
                  <a:pt x="0" y="584441"/>
                </a:moveTo>
                <a:lnTo>
                  <a:pt x="1866137" y="584441"/>
                </a:lnTo>
                <a:lnTo>
                  <a:pt x="1866137" y="0"/>
                </a:lnTo>
                <a:lnTo>
                  <a:pt x="0" y="0"/>
                </a:lnTo>
                <a:lnTo>
                  <a:pt x="0" y="584441"/>
                </a:lnTo>
                <a:close/>
              </a:path>
            </a:pathLst>
          </a:custGeom>
          <a:solidFill>
            <a:srgbClr val="30849B"/>
          </a:solidFill>
        </p:spPr>
        <p:txBody>
          <a:bodyPr wrap="square" lIns="0" tIns="0" rIns="0" bIns="0" rtlCol="0"/>
          <a:lstStyle/>
          <a:p>
            <a:endParaRPr/>
          </a:p>
        </p:txBody>
      </p:sp>
      <p:sp>
        <p:nvSpPr>
          <p:cNvPr id="8" name="object 8"/>
          <p:cNvSpPr/>
          <p:nvPr/>
        </p:nvSpPr>
        <p:spPr>
          <a:xfrm>
            <a:off x="744016" y="1436937"/>
            <a:ext cx="1805430" cy="44378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31519" y="2151753"/>
            <a:ext cx="1406523" cy="3810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010155" y="2151753"/>
            <a:ext cx="204216" cy="3810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112264" y="2151753"/>
            <a:ext cx="1494663" cy="38100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758342" y="2541896"/>
            <a:ext cx="3242188" cy="28194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3915155" y="2541896"/>
            <a:ext cx="164591" cy="28194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758342" y="2816209"/>
            <a:ext cx="3302507" cy="28194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758342" y="3090481"/>
            <a:ext cx="3472190" cy="282244"/>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14551" y="2610827"/>
            <a:ext cx="138430" cy="132715"/>
          </a:xfrm>
          <a:custGeom>
            <a:avLst/>
            <a:gdLst/>
            <a:ahLst/>
            <a:cxnLst/>
            <a:rect l="l" t="t" r="r" b="b"/>
            <a:pathLst>
              <a:path w="138429" h="132714">
                <a:moveTo>
                  <a:pt x="60735" y="0"/>
                </a:moveTo>
                <a:lnTo>
                  <a:pt x="22466" y="16962"/>
                </a:lnTo>
                <a:lnTo>
                  <a:pt x="1568" y="51984"/>
                </a:lnTo>
                <a:lnTo>
                  <a:pt x="0" y="66186"/>
                </a:lnTo>
                <a:lnTo>
                  <a:pt x="15" y="67602"/>
                </a:lnTo>
                <a:lnTo>
                  <a:pt x="12765" y="104118"/>
                </a:lnTo>
                <a:lnTo>
                  <a:pt x="46269" y="127527"/>
                </a:lnTo>
                <a:lnTo>
                  <a:pt x="77919" y="132324"/>
                </a:lnTo>
                <a:lnTo>
                  <a:pt x="91922" y="129100"/>
                </a:lnTo>
                <a:lnTo>
                  <a:pt x="125037" y="104933"/>
                </a:lnTo>
                <a:lnTo>
                  <a:pt x="138014" y="65357"/>
                </a:lnTo>
                <a:lnTo>
                  <a:pt x="136449" y="52068"/>
                </a:lnTo>
                <a:lnTo>
                  <a:pt x="116461" y="18838"/>
                </a:lnTo>
                <a:lnTo>
                  <a:pt x="77251" y="1179"/>
                </a:lnTo>
                <a:lnTo>
                  <a:pt x="60735" y="0"/>
                </a:lnTo>
                <a:close/>
              </a:path>
            </a:pathLst>
          </a:custGeom>
          <a:solidFill>
            <a:srgbClr val="943735"/>
          </a:solidFill>
        </p:spPr>
        <p:txBody>
          <a:bodyPr wrap="square" lIns="0" tIns="0" rIns="0" bIns="0" rtlCol="0"/>
          <a:lstStyle/>
          <a:p>
            <a:endParaRPr/>
          </a:p>
        </p:txBody>
      </p:sp>
      <p:sp>
        <p:nvSpPr>
          <p:cNvPr id="17" name="object 17"/>
          <p:cNvSpPr/>
          <p:nvPr/>
        </p:nvSpPr>
        <p:spPr>
          <a:xfrm>
            <a:off x="719327" y="4480812"/>
            <a:ext cx="1406780" cy="38100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998216" y="4480812"/>
            <a:ext cx="204216" cy="381000"/>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100324" y="4480812"/>
            <a:ext cx="1649730" cy="381000"/>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747674" y="4876800"/>
            <a:ext cx="3172967" cy="282244"/>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747674" y="5151425"/>
            <a:ext cx="3458839" cy="281940"/>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747674" y="5425693"/>
            <a:ext cx="3472190" cy="281940"/>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500908" y="4608800"/>
            <a:ext cx="138430" cy="132715"/>
          </a:xfrm>
          <a:custGeom>
            <a:avLst/>
            <a:gdLst/>
            <a:ahLst/>
            <a:cxnLst/>
            <a:rect l="l" t="t" r="r" b="b"/>
            <a:pathLst>
              <a:path w="138429" h="132714">
                <a:moveTo>
                  <a:pt x="60726" y="0"/>
                </a:moveTo>
                <a:lnTo>
                  <a:pt x="22465" y="16967"/>
                </a:lnTo>
                <a:lnTo>
                  <a:pt x="1568" y="51994"/>
                </a:lnTo>
                <a:lnTo>
                  <a:pt x="0" y="66200"/>
                </a:lnTo>
                <a:lnTo>
                  <a:pt x="15" y="67605"/>
                </a:lnTo>
                <a:lnTo>
                  <a:pt x="12765" y="104124"/>
                </a:lnTo>
                <a:lnTo>
                  <a:pt x="46272" y="127528"/>
                </a:lnTo>
                <a:lnTo>
                  <a:pt x="77920" y="132323"/>
                </a:lnTo>
                <a:lnTo>
                  <a:pt x="91924" y="129102"/>
                </a:lnTo>
                <a:lnTo>
                  <a:pt x="125036" y="104942"/>
                </a:lnTo>
                <a:lnTo>
                  <a:pt x="138011" y="65353"/>
                </a:lnTo>
                <a:lnTo>
                  <a:pt x="136443" y="52061"/>
                </a:lnTo>
                <a:lnTo>
                  <a:pt x="116456" y="18832"/>
                </a:lnTo>
                <a:lnTo>
                  <a:pt x="77245" y="1177"/>
                </a:lnTo>
                <a:lnTo>
                  <a:pt x="60726" y="0"/>
                </a:lnTo>
                <a:close/>
              </a:path>
            </a:pathLst>
          </a:custGeom>
          <a:solidFill>
            <a:srgbClr val="943735"/>
          </a:solidFill>
        </p:spPr>
        <p:txBody>
          <a:bodyPr wrap="square" lIns="0" tIns="0" rIns="0" bIns="0" rtlCol="0"/>
          <a:lstStyle/>
          <a:p>
            <a:endParaRPr/>
          </a:p>
        </p:txBody>
      </p:sp>
      <p:sp>
        <p:nvSpPr>
          <p:cNvPr id="24" name="object 24"/>
          <p:cNvSpPr/>
          <p:nvPr/>
        </p:nvSpPr>
        <p:spPr>
          <a:xfrm>
            <a:off x="4800600" y="1799334"/>
            <a:ext cx="3636629" cy="2045588"/>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4772040" y="1770757"/>
            <a:ext cx="3694429" cy="2103120"/>
          </a:xfrm>
          <a:custGeom>
            <a:avLst/>
            <a:gdLst/>
            <a:ahLst/>
            <a:cxnLst/>
            <a:rect l="l" t="t" r="r" b="b"/>
            <a:pathLst>
              <a:path w="3694429" h="2103120">
                <a:moveTo>
                  <a:pt x="0" y="2102738"/>
                </a:moveTo>
                <a:lnTo>
                  <a:pt x="3693810" y="2102738"/>
                </a:lnTo>
                <a:lnTo>
                  <a:pt x="3693810" y="0"/>
                </a:lnTo>
                <a:lnTo>
                  <a:pt x="0" y="0"/>
                </a:lnTo>
                <a:lnTo>
                  <a:pt x="0" y="2102738"/>
                </a:lnTo>
                <a:close/>
              </a:path>
            </a:pathLst>
          </a:custGeom>
          <a:ln w="57149">
            <a:solidFill>
              <a:srgbClr val="30849B"/>
            </a:solidFill>
          </a:ln>
        </p:spPr>
        <p:txBody>
          <a:bodyPr wrap="square" lIns="0" tIns="0" rIns="0" bIns="0" rtlCol="0"/>
          <a:lstStyle/>
          <a:p>
            <a:endParaRPr/>
          </a:p>
        </p:txBody>
      </p:sp>
      <p:sp>
        <p:nvSpPr>
          <p:cNvPr id="26" name="object 26"/>
          <p:cNvSpPr/>
          <p:nvPr/>
        </p:nvSpPr>
        <p:spPr>
          <a:xfrm>
            <a:off x="4974854" y="4038014"/>
            <a:ext cx="3288273" cy="222478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4946263" y="4009442"/>
            <a:ext cx="3345815" cy="2282190"/>
          </a:xfrm>
          <a:custGeom>
            <a:avLst/>
            <a:gdLst/>
            <a:ahLst/>
            <a:cxnLst/>
            <a:rect l="l" t="t" r="r" b="b"/>
            <a:pathLst>
              <a:path w="3345815" h="2282190">
                <a:moveTo>
                  <a:pt x="0" y="2281940"/>
                </a:moveTo>
                <a:lnTo>
                  <a:pt x="3345423" y="2281940"/>
                </a:lnTo>
                <a:lnTo>
                  <a:pt x="3345423" y="0"/>
                </a:lnTo>
                <a:lnTo>
                  <a:pt x="0" y="0"/>
                </a:lnTo>
                <a:lnTo>
                  <a:pt x="0" y="2281940"/>
                </a:lnTo>
                <a:close/>
              </a:path>
            </a:pathLst>
          </a:custGeom>
          <a:ln w="57149">
            <a:solidFill>
              <a:srgbClr val="30849B"/>
            </a:solidFill>
          </a:ln>
        </p:spPr>
        <p:txBody>
          <a:bodyPr wrap="square" lIns="0" tIns="0" rIns="0" bIns="0" rtlCol="0"/>
          <a:lstStyle/>
          <a:p>
            <a:endParaRPr/>
          </a:p>
        </p:txBody>
      </p:sp>
      <p:sp>
        <p:nvSpPr>
          <p:cNvPr id="28" name="object 4"/>
          <p:cNvSpPr/>
          <p:nvPr/>
        </p:nvSpPr>
        <p:spPr>
          <a:xfrm>
            <a:off x="608348" y="443485"/>
            <a:ext cx="425653" cy="318515"/>
          </a:xfrm>
          <a:prstGeom prst="rect">
            <a:avLst/>
          </a:prstGeom>
          <a:blipFill>
            <a:blip r:embed="rId16" cstate="print">
              <a:biLevel thresh="50000"/>
            </a:blip>
            <a:stretch>
              <a:fillRect/>
            </a:stretch>
          </a:blipFill>
        </p:spPr>
        <p:txBody>
          <a:bodyPr wrap="square" lIns="0" tIns="0" rIns="0" bIns="0" rtlCol="0"/>
          <a:lstStyle/>
          <a:p>
            <a:endParaRPr/>
          </a:p>
        </p:txBody>
      </p:sp>
      <p:sp>
        <p:nvSpPr>
          <p:cNvPr id="29" name="object 5"/>
          <p:cNvSpPr/>
          <p:nvPr/>
        </p:nvSpPr>
        <p:spPr>
          <a:xfrm>
            <a:off x="892116" y="443485"/>
            <a:ext cx="170687" cy="318515"/>
          </a:xfrm>
          <a:prstGeom prst="rect">
            <a:avLst/>
          </a:prstGeom>
          <a:blipFill>
            <a:blip r:embed="rId17" cstate="print">
              <a:biLevel thresh="50000"/>
            </a:blip>
            <a:stretch>
              <a:fillRect/>
            </a:stretch>
          </a:blipFill>
        </p:spPr>
        <p:txBody>
          <a:bodyPr wrap="square" lIns="0" tIns="0" rIns="0" bIns="0" rtlCol="0"/>
          <a:lstStyle/>
          <a:p>
            <a:endParaRPr/>
          </a:p>
        </p:txBody>
      </p:sp>
      <p:sp>
        <p:nvSpPr>
          <p:cNvPr id="30" name="object 6"/>
          <p:cNvSpPr/>
          <p:nvPr/>
        </p:nvSpPr>
        <p:spPr>
          <a:xfrm>
            <a:off x="977460" y="443485"/>
            <a:ext cx="5204825" cy="318515"/>
          </a:xfrm>
          <a:prstGeom prst="rect">
            <a:avLst/>
          </a:prstGeom>
          <a:blipFill>
            <a:blip r:embed="rId18" cstate="print">
              <a:biLevel thresh="50000"/>
            </a:blip>
            <a:stretch>
              <a:fillRect/>
            </a:stretch>
          </a:blipFill>
        </p:spPr>
        <p:txBody>
          <a:bodyPr wrap="square" lIns="0" tIns="0" rIns="0" bIns="0" rtlCol="0"/>
          <a:lstStyle/>
          <a:p>
            <a:endParaRPr/>
          </a:p>
        </p:txBody>
      </p:sp>
      <p:sp>
        <p:nvSpPr>
          <p:cNvPr id="31" name="TextBox 30"/>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32" name="TextBox 31"/>
          <p:cNvSpPr txBox="1"/>
          <p:nvPr/>
        </p:nvSpPr>
        <p:spPr>
          <a:xfrm>
            <a:off x="685800" y="3324726"/>
            <a:ext cx="3852673" cy="1200329"/>
          </a:xfrm>
          <a:prstGeom prst="rect">
            <a:avLst/>
          </a:prstGeom>
          <a:noFill/>
        </p:spPr>
        <p:txBody>
          <a:bodyPr wrap="square" rtlCol="0">
            <a:spAutoFit/>
          </a:bodyPr>
          <a:lstStyle/>
          <a:p>
            <a:r>
              <a:rPr lang="en-US" b="1" i="1" dirty="0" err="1">
                <a:solidFill>
                  <a:srgbClr val="C00000"/>
                </a:solidFill>
                <a:latin typeface="Arial Narrow" pitchFamily="34" charset="0"/>
                <a:cs typeface="Arial" pitchFamily="34" charset="0"/>
              </a:rPr>
              <a:t>Pumapasok</a:t>
            </a:r>
            <a:r>
              <a:rPr lang="en-US" b="1" i="1" dirty="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sa</a:t>
            </a:r>
            <a:r>
              <a:rPr lang="en-US" b="1" i="1" dirty="0">
                <a:solidFill>
                  <a:srgbClr val="C00000"/>
                </a:solidFill>
                <a:latin typeface="Arial Narrow" pitchFamily="34" charset="0"/>
                <a:cs typeface="Arial" pitchFamily="34" charset="0"/>
              </a:rPr>
              <a:t> Day Care o </a:t>
            </a:r>
            <a:r>
              <a:rPr lang="en-US" b="1" i="1" dirty="0" smtClean="0">
                <a:solidFill>
                  <a:srgbClr val="C00000"/>
                </a:solidFill>
                <a:latin typeface="Arial Narrow" pitchFamily="34" charset="0"/>
                <a:cs typeface="Arial" pitchFamily="34" charset="0"/>
              </a:rPr>
              <a:t>pre-school </a:t>
            </a:r>
            <a:r>
              <a:rPr lang="en-US" b="1" i="1" dirty="0">
                <a:solidFill>
                  <a:srgbClr val="C00000"/>
                </a:solidFill>
                <a:latin typeface="Arial Narrow" pitchFamily="34" charset="0"/>
                <a:cs typeface="Arial" pitchFamily="34" charset="0"/>
              </a:rPr>
              <a:t>at may attendance </a:t>
            </a:r>
            <a:r>
              <a:rPr lang="en-US" b="1" i="1" dirty="0" err="1" smtClean="0">
                <a:solidFill>
                  <a:srgbClr val="C00000"/>
                </a:solidFill>
                <a:latin typeface="Arial Narrow" pitchFamily="34" charset="0"/>
                <a:cs typeface="Arial" pitchFamily="34" charset="0"/>
              </a:rPr>
              <a:t>na</a:t>
            </a:r>
            <a:r>
              <a:rPr lang="en-US" b="1" i="1" dirty="0" smtClean="0">
                <a:solidFill>
                  <a:srgbClr val="C00000"/>
                </a:solidFill>
                <a:latin typeface="Arial Narrow" pitchFamily="34" charset="0"/>
                <a:cs typeface="Arial" pitchFamily="34" charset="0"/>
              </a:rPr>
              <a:t> di </a:t>
            </a:r>
            <a:r>
              <a:rPr lang="en-US" b="1" i="1" dirty="0" err="1" smtClean="0">
                <a:solidFill>
                  <a:srgbClr val="C00000"/>
                </a:solidFill>
                <a:latin typeface="Arial Narrow" pitchFamily="34" charset="0"/>
                <a:cs typeface="Arial" pitchFamily="34" charset="0"/>
              </a:rPr>
              <a:t>bababa</a:t>
            </a:r>
            <a:r>
              <a:rPr lang="en-US" b="1" i="1" dirty="0" smtClean="0">
                <a:solidFill>
                  <a:srgbClr val="C00000"/>
                </a:solidFill>
                <a:latin typeface="Arial Narrow" pitchFamily="34" charset="0"/>
                <a:cs typeface="Arial" pitchFamily="34" charset="0"/>
              </a:rPr>
              <a:t> </a:t>
            </a:r>
            <a:r>
              <a:rPr lang="en-US" b="1" i="1" dirty="0" err="1" smtClean="0">
                <a:solidFill>
                  <a:srgbClr val="C00000"/>
                </a:solidFill>
                <a:latin typeface="Arial Narrow" pitchFamily="34" charset="0"/>
                <a:cs typeface="Arial" pitchFamily="34" charset="0"/>
              </a:rPr>
              <a:t>sa</a:t>
            </a:r>
            <a:r>
              <a:rPr lang="en-US" b="1" i="1" dirty="0" smtClean="0">
                <a:solidFill>
                  <a:srgbClr val="C00000"/>
                </a:solidFill>
                <a:latin typeface="Arial Narrow" pitchFamily="34" charset="0"/>
                <a:cs typeface="Arial" pitchFamily="34" charset="0"/>
              </a:rPr>
              <a:t> </a:t>
            </a:r>
            <a:r>
              <a:rPr lang="en-US" b="1" i="1" dirty="0">
                <a:solidFill>
                  <a:srgbClr val="C00000"/>
                </a:solidFill>
                <a:latin typeface="Arial Narrow" pitchFamily="34" charset="0"/>
                <a:cs typeface="Arial" pitchFamily="34" charset="0"/>
              </a:rPr>
              <a:t>85%  </a:t>
            </a:r>
            <a:r>
              <a:rPr lang="en-US" b="1" i="1" dirty="0" err="1">
                <a:solidFill>
                  <a:srgbClr val="C00000"/>
                </a:solidFill>
                <a:latin typeface="Arial Narrow" pitchFamily="34" charset="0"/>
                <a:cs typeface="Arial" pitchFamily="34" charset="0"/>
              </a:rPr>
              <a:t>kada</a:t>
            </a:r>
            <a:r>
              <a:rPr lang="en-US" b="1" i="1" dirty="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buwan</a:t>
            </a:r>
            <a:endParaRPr lang="en-US" b="1" i="1" dirty="0">
              <a:solidFill>
                <a:srgbClr val="C00000"/>
              </a:solidFill>
              <a:latin typeface="Arial Narrow" pitchFamily="34" charset="0"/>
              <a:cs typeface="Arial" pitchFamily="34" charset="0"/>
            </a:endParaRPr>
          </a:p>
          <a:p>
            <a:endParaRPr lang="en-PH" b="1" i="1" dirty="0">
              <a:solidFill>
                <a:srgbClr val="C00000"/>
              </a:solidFill>
              <a:latin typeface="Arial Narrow" pitchFamily="34" charset="0"/>
              <a:cs typeface="Arial" pitchFamily="34" charset="0"/>
            </a:endParaRPr>
          </a:p>
        </p:txBody>
      </p:sp>
      <p:sp>
        <p:nvSpPr>
          <p:cNvPr id="33" name="TextBox 32"/>
          <p:cNvSpPr txBox="1"/>
          <p:nvPr/>
        </p:nvSpPr>
        <p:spPr>
          <a:xfrm>
            <a:off x="685800" y="5672886"/>
            <a:ext cx="3852673" cy="1200329"/>
          </a:xfrm>
          <a:prstGeom prst="rect">
            <a:avLst/>
          </a:prstGeom>
          <a:noFill/>
        </p:spPr>
        <p:txBody>
          <a:bodyPr wrap="square" rtlCol="0">
            <a:spAutoFit/>
          </a:bodyPr>
          <a:lstStyle/>
          <a:p>
            <a:r>
              <a:rPr lang="en-US" b="1" i="1" dirty="0" err="1">
                <a:solidFill>
                  <a:srgbClr val="C00000"/>
                </a:solidFill>
                <a:latin typeface="Arial Narrow" pitchFamily="34" charset="0"/>
                <a:cs typeface="Arial" pitchFamily="34" charset="0"/>
              </a:rPr>
              <a:t>Pumapasok</a:t>
            </a:r>
            <a:r>
              <a:rPr lang="en-US" b="1" i="1" dirty="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sa</a:t>
            </a:r>
            <a:r>
              <a:rPr lang="en-US" b="1" i="1" dirty="0">
                <a:solidFill>
                  <a:srgbClr val="C00000"/>
                </a:solidFill>
                <a:latin typeface="Arial Narrow" pitchFamily="34" charset="0"/>
                <a:cs typeface="Arial" pitchFamily="34" charset="0"/>
              </a:rPr>
              <a:t> </a:t>
            </a:r>
            <a:r>
              <a:rPr lang="en-US" b="1" i="1" dirty="0" err="1" smtClean="0">
                <a:solidFill>
                  <a:srgbClr val="C00000"/>
                </a:solidFill>
                <a:latin typeface="Arial Narrow" pitchFamily="34" charset="0"/>
                <a:cs typeface="Arial" pitchFamily="34" charset="0"/>
              </a:rPr>
              <a:t>elementarya</a:t>
            </a:r>
            <a:r>
              <a:rPr lang="en-US" b="1" i="1" dirty="0" smtClean="0">
                <a:solidFill>
                  <a:srgbClr val="C00000"/>
                </a:solidFill>
                <a:latin typeface="Arial Narrow" pitchFamily="34" charset="0"/>
                <a:cs typeface="Arial" pitchFamily="34" charset="0"/>
              </a:rPr>
              <a:t> o high school </a:t>
            </a:r>
            <a:r>
              <a:rPr lang="en-US" b="1" i="1" dirty="0">
                <a:solidFill>
                  <a:srgbClr val="C00000"/>
                </a:solidFill>
                <a:latin typeface="Arial Narrow" pitchFamily="34" charset="0"/>
                <a:cs typeface="Arial" pitchFamily="34" charset="0"/>
              </a:rPr>
              <a:t>at may attendance </a:t>
            </a:r>
            <a:r>
              <a:rPr lang="en-US" b="1" i="1" dirty="0" err="1" smtClean="0">
                <a:solidFill>
                  <a:srgbClr val="C00000"/>
                </a:solidFill>
                <a:latin typeface="Arial Narrow" pitchFamily="34" charset="0"/>
                <a:cs typeface="Arial" pitchFamily="34" charset="0"/>
              </a:rPr>
              <a:t>na</a:t>
            </a:r>
            <a:r>
              <a:rPr lang="en-US" b="1" i="1" dirty="0" smtClean="0">
                <a:solidFill>
                  <a:srgbClr val="C00000"/>
                </a:solidFill>
                <a:latin typeface="Arial Narrow" pitchFamily="34" charset="0"/>
                <a:cs typeface="Arial" pitchFamily="34" charset="0"/>
              </a:rPr>
              <a:t> di </a:t>
            </a:r>
            <a:r>
              <a:rPr lang="en-US" b="1" i="1" dirty="0" err="1" smtClean="0">
                <a:solidFill>
                  <a:srgbClr val="C00000"/>
                </a:solidFill>
                <a:latin typeface="Arial Narrow" pitchFamily="34" charset="0"/>
                <a:cs typeface="Arial" pitchFamily="34" charset="0"/>
              </a:rPr>
              <a:t>bababa</a:t>
            </a:r>
            <a:r>
              <a:rPr lang="en-US" b="1" i="1" dirty="0" smtClean="0">
                <a:solidFill>
                  <a:srgbClr val="C00000"/>
                </a:solidFill>
                <a:latin typeface="Arial Narrow" pitchFamily="34" charset="0"/>
                <a:cs typeface="Arial" pitchFamily="34" charset="0"/>
              </a:rPr>
              <a:t> </a:t>
            </a:r>
            <a:r>
              <a:rPr lang="en-US" b="1" i="1" dirty="0" err="1" smtClean="0">
                <a:solidFill>
                  <a:srgbClr val="C00000"/>
                </a:solidFill>
                <a:latin typeface="Arial Narrow" pitchFamily="34" charset="0"/>
                <a:cs typeface="Arial" pitchFamily="34" charset="0"/>
              </a:rPr>
              <a:t>sa</a:t>
            </a:r>
            <a:r>
              <a:rPr lang="en-US" b="1" i="1" dirty="0" smtClean="0">
                <a:solidFill>
                  <a:srgbClr val="C00000"/>
                </a:solidFill>
                <a:latin typeface="Arial Narrow" pitchFamily="34" charset="0"/>
                <a:cs typeface="Arial" pitchFamily="34" charset="0"/>
              </a:rPr>
              <a:t> </a:t>
            </a:r>
            <a:r>
              <a:rPr lang="en-US" b="1" i="1" dirty="0">
                <a:solidFill>
                  <a:srgbClr val="C00000"/>
                </a:solidFill>
                <a:latin typeface="Arial Narrow" pitchFamily="34" charset="0"/>
                <a:cs typeface="Arial" pitchFamily="34" charset="0"/>
              </a:rPr>
              <a:t>85% </a:t>
            </a:r>
            <a:r>
              <a:rPr lang="en-US" b="1" i="1" dirty="0" err="1" smtClean="0">
                <a:solidFill>
                  <a:srgbClr val="C00000"/>
                </a:solidFill>
                <a:latin typeface="Arial Narrow" pitchFamily="34" charset="0"/>
                <a:cs typeface="Arial" pitchFamily="34" charset="0"/>
              </a:rPr>
              <a:t>kada</a:t>
            </a:r>
            <a:r>
              <a:rPr lang="en-US" b="1" i="1" dirty="0" smtClean="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buwan</a:t>
            </a:r>
            <a:endParaRPr lang="en-US" b="1" i="1" dirty="0">
              <a:solidFill>
                <a:srgbClr val="C00000"/>
              </a:solidFill>
              <a:latin typeface="Arial Narrow" pitchFamily="34" charset="0"/>
              <a:cs typeface="Arial" pitchFamily="34" charset="0"/>
            </a:endParaRPr>
          </a:p>
          <a:p>
            <a:endParaRPr lang="en-PH" b="1" i="1" dirty="0">
              <a:solidFill>
                <a:srgbClr val="C00000"/>
              </a:solidFill>
              <a:latin typeface="Arial Narrow" pitchFamily="34" charset="0"/>
              <a:cs typeface="Arial"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7</a:t>
            </a:fld>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331882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7" name="object 7"/>
          <p:cNvSpPr/>
          <p:nvPr/>
        </p:nvSpPr>
        <p:spPr>
          <a:xfrm>
            <a:off x="571500" y="1600200"/>
            <a:ext cx="3669665" cy="963294"/>
          </a:xfrm>
          <a:custGeom>
            <a:avLst/>
            <a:gdLst/>
            <a:ahLst/>
            <a:cxnLst/>
            <a:rect l="l" t="t" r="r" b="b"/>
            <a:pathLst>
              <a:path w="3669665" h="963294">
                <a:moveTo>
                  <a:pt x="0" y="963097"/>
                </a:moveTo>
                <a:lnTo>
                  <a:pt x="3669426" y="963097"/>
                </a:lnTo>
                <a:lnTo>
                  <a:pt x="3669426" y="0"/>
                </a:lnTo>
                <a:lnTo>
                  <a:pt x="0" y="0"/>
                </a:lnTo>
                <a:lnTo>
                  <a:pt x="0" y="963097"/>
                </a:lnTo>
                <a:close/>
              </a:path>
            </a:pathLst>
          </a:custGeom>
          <a:solidFill>
            <a:srgbClr val="30849B"/>
          </a:solidFill>
        </p:spPr>
        <p:txBody>
          <a:bodyPr wrap="square" lIns="0" tIns="0" rIns="0" bIns="0" rtlCol="0"/>
          <a:lstStyle/>
          <a:p>
            <a:endParaRPr/>
          </a:p>
        </p:txBody>
      </p:sp>
      <p:sp>
        <p:nvSpPr>
          <p:cNvPr id="8" name="object 8"/>
          <p:cNvSpPr/>
          <p:nvPr/>
        </p:nvSpPr>
        <p:spPr>
          <a:xfrm>
            <a:off x="671169" y="1641796"/>
            <a:ext cx="3468624" cy="44348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1169" y="2068516"/>
            <a:ext cx="1560195" cy="44348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91819" y="2559794"/>
            <a:ext cx="2757425" cy="3810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842775" y="3001448"/>
            <a:ext cx="2877564" cy="281939"/>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842775" y="3275777"/>
            <a:ext cx="2773808" cy="281939"/>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609600" y="3071537"/>
            <a:ext cx="138430" cy="132715"/>
          </a:xfrm>
          <a:custGeom>
            <a:avLst/>
            <a:gdLst/>
            <a:ahLst/>
            <a:cxnLst/>
            <a:rect l="l" t="t" r="r" b="b"/>
            <a:pathLst>
              <a:path w="138430" h="132714">
                <a:moveTo>
                  <a:pt x="60735" y="0"/>
                </a:moveTo>
                <a:lnTo>
                  <a:pt x="22466" y="16962"/>
                </a:lnTo>
                <a:lnTo>
                  <a:pt x="1568" y="51984"/>
                </a:lnTo>
                <a:lnTo>
                  <a:pt x="0" y="66186"/>
                </a:lnTo>
                <a:lnTo>
                  <a:pt x="15" y="67599"/>
                </a:lnTo>
                <a:lnTo>
                  <a:pt x="12764" y="104116"/>
                </a:lnTo>
                <a:lnTo>
                  <a:pt x="46266" y="127527"/>
                </a:lnTo>
                <a:lnTo>
                  <a:pt x="77915" y="132324"/>
                </a:lnTo>
                <a:lnTo>
                  <a:pt x="91918" y="129101"/>
                </a:lnTo>
                <a:lnTo>
                  <a:pt x="125034" y="104935"/>
                </a:lnTo>
                <a:lnTo>
                  <a:pt x="138011" y="65359"/>
                </a:lnTo>
                <a:lnTo>
                  <a:pt x="136446" y="52070"/>
                </a:lnTo>
                <a:lnTo>
                  <a:pt x="116461" y="18839"/>
                </a:lnTo>
                <a:lnTo>
                  <a:pt x="77251" y="1179"/>
                </a:lnTo>
                <a:lnTo>
                  <a:pt x="60735" y="0"/>
                </a:lnTo>
                <a:close/>
              </a:path>
            </a:pathLst>
          </a:custGeom>
          <a:solidFill>
            <a:srgbClr val="943735"/>
          </a:solidFill>
        </p:spPr>
        <p:txBody>
          <a:bodyPr wrap="square" lIns="0" tIns="0" rIns="0" bIns="0" rtlCol="0"/>
          <a:lstStyle/>
          <a:p>
            <a:endParaRPr/>
          </a:p>
        </p:txBody>
      </p:sp>
      <p:sp>
        <p:nvSpPr>
          <p:cNvPr id="18" name="object 18"/>
          <p:cNvSpPr/>
          <p:nvPr/>
        </p:nvSpPr>
        <p:spPr>
          <a:xfrm>
            <a:off x="863742" y="4296848"/>
            <a:ext cx="3628278" cy="281939"/>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63742" y="4571193"/>
            <a:ext cx="2495802" cy="28194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863742" y="4845513"/>
            <a:ext cx="1689101" cy="282244"/>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2463966" y="4845513"/>
            <a:ext cx="1603930" cy="282244"/>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644856" y="4364251"/>
            <a:ext cx="138430" cy="132715"/>
          </a:xfrm>
          <a:custGeom>
            <a:avLst/>
            <a:gdLst/>
            <a:ahLst/>
            <a:cxnLst/>
            <a:rect l="l" t="t" r="r" b="b"/>
            <a:pathLst>
              <a:path w="138430" h="132714">
                <a:moveTo>
                  <a:pt x="60723" y="0"/>
                </a:moveTo>
                <a:lnTo>
                  <a:pt x="22462" y="16969"/>
                </a:lnTo>
                <a:lnTo>
                  <a:pt x="1568" y="51997"/>
                </a:lnTo>
                <a:lnTo>
                  <a:pt x="0" y="66201"/>
                </a:lnTo>
                <a:lnTo>
                  <a:pt x="15" y="67606"/>
                </a:lnTo>
                <a:lnTo>
                  <a:pt x="12761" y="104124"/>
                </a:lnTo>
                <a:lnTo>
                  <a:pt x="46266" y="127528"/>
                </a:lnTo>
                <a:lnTo>
                  <a:pt x="77918" y="132323"/>
                </a:lnTo>
                <a:lnTo>
                  <a:pt x="91921" y="129100"/>
                </a:lnTo>
                <a:lnTo>
                  <a:pt x="125035" y="104940"/>
                </a:lnTo>
                <a:lnTo>
                  <a:pt x="138011" y="65352"/>
                </a:lnTo>
                <a:lnTo>
                  <a:pt x="136442" y="52064"/>
                </a:lnTo>
                <a:lnTo>
                  <a:pt x="116450" y="18836"/>
                </a:lnTo>
                <a:lnTo>
                  <a:pt x="77240" y="1178"/>
                </a:lnTo>
                <a:lnTo>
                  <a:pt x="60723" y="0"/>
                </a:lnTo>
                <a:close/>
              </a:path>
            </a:pathLst>
          </a:custGeom>
          <a:solidFill>
            <a:srgbClr val="943735"/>
          </a:solidFill>
        </p:spPr>
        <p:txBody>
          <a:bodyPr wrap="square" lIns="0" tIns="0" rIns="0" bIns="0" rtlCol="0"/>
          <a:lstStyle/>
          <a:p>
            <a:endParaRPr/>
          </a:p>
        </p:txBody>
      </p:sp>
      <p:sp>
        <p:nvSpPr>
          <p:cNvPr id="23" name="object 23"/>
          <p:cNvSpPr/>
          <p:nvPr/>
        </p:nvSpPr>
        <p:spPr>
          <a:xfrm>
            <a:off x="5531997" y="1864851"/>
            <a:ext cx="2950716" cy="1841120"/>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5503407" y="1836289"/>
            <a:ext cx="3007995" cy="1898650"/>
          </a:xfrm>
          <a:custGeom>
            <a:avLst/>
            <a:gdLst/>
            <a:ahLst/>
            <a:cxnLst/>
            <a:rect l="l" t="t" r="r" b="b"/>
            <a:pathLst>
              <a:path w="3007995" h="1898650">
                <a:moveTo>
                  <a:pt x="0" y="1898273"/>
                </a:moveTo>
                <a:lnTo>
                  <a:pt x="3007876" y="1898273"/>
                </a:lnTo>
                <a:lnTo>
                  <a:pt x="3007876" y="0"/>
                </a:lnTo>
                <a:lnTo>
                  <a:pt x="0" y="0"/>
                </a:lnTo>
                <a:lnTo>
                  <a:pt x="0" y="1898273"/>
                </a:lnTo>
                <a:close/>
              </a:path>
            </a:pathLst>
          </a:custGeom>
          <a:ln w="57149">
            <a:solidFill>
              <a:srgbClr val="30849B"/>
            </a:solidFill>
          </a:ln>
        </p:spPr>
        <p:txBody>
          <a:bodyPr wrap="square" lIns="0" tIns="0" rIns="0" bIns="0" rtlCol="0"/>
          <a:lstStyle/>
          <a:p>
            <a:endParaRPr/>
          </a:p>
        </p:txBody>
      </p:sp>
      <p:sp>
        <p:nvSpPr>
          <p:cNvPr id="25" name="object 25"/>
          <p:cNvSpPr/>
          <p:nvPr/>
        </p:nvSpPr>
        <p:spPr>
          <a:xfrm>
            <a:off x="5531997" y="4086883"/>
            <a:ext cx="2979291" cy="1942847"/>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503407" y="4058305"/>
            <a:ext cx="3036570" cy="2000250"/>
          </a:xfrm>
          <a:custGeom>
            <a:avLst/>
            <a:gdLst/>
            <a:ahLst/>
            <a:cxnLst/>
            <a:rect l="l" t="t" r="r" b="b"/>
            <a:pathLst>
              <a:path w="3036570" h="2000250">
                <a:moveTo>
                  <a:pt x="0" y="2000000"/>
                </a:moveTo>
                <a:lnTo>
                  <a:pt x="3036451" y="2000000"/>
                </a:lnTo>
                <a:lnTo>
                  <a:pt x="3036451" y="0"/>
                </a:lnTo>
                <a:lnTo>
                  <a:pt x="0" y="0"/>
                </a:lnTo>
                <a:lnTo>
                  <a:pt x="0" y="2000000"/>
                </a:lnTo>
                <a:close/>
              </a:path>
            </a:pathLst>
          </a:custGeom>
          <a:ln w="57149">
            <a:solidFill>
              <a:srgbClr val="30849B"/>
            </a:solidFill>
          </a:ln>
        </p:spPr>
        <p:txBody>
          <a:bodyPr wrap="square" lIns="0" tIns="0" rIns="0" bIns="0" rtlCol="0"/>
          <a:lstStyle/>
          <a:p>
            <a:endParaRPr/>
          </a:p>
        </p:txBody>
      </p:sp>
      <p:sp>
        <p:nvSpPr>
          <p:cNvPr id="27" name="TextBox 26"/>
          <p:cNvSpPr txBox="1"/>
          <p:nvPr/>
        </p:nvSpPr>
        <p:spPr>
          <a:xfrm>
            <a:off x="757724" y="3483803"/>
            <a:ext cx="4423876" cy="646331"/>
          </a:xfrm>
          <a:prstGeom prst="rect">
            <a:avLst/>
          </a:prstGeom>
          <a:noFill/>
        </p:spPr>
        <p:txBody>
          <a:bodyPr wrap="square" rtlCol="0">
            <a:spAutoFit/>
          </a:bodyPr>
          <a:lstStyle>
            <a:defPPr>
              <a:defRPr lang="en-US"/>
            </a:defPPr>
            <a:lvl1pPr>
              <a:defRPr b="1" i="1">
                <a:solidFill>
                  <a:srgbClr val="C00000"/>
                </a:solidFill>
                <a:latin typeface="Arial" pitchFamily="34" charset="0"/>
                <a:cs typeface="Arial" pitchFamily="34" charset="0"/>
              </a:defRPr>
            </a:lvl1pPr>
          </a:lstStyle>
          <a:p>
            <a:r>
              <a:rPr lang="en-US" dirty="0" err="1"/>
              <a:t>Dumalo</a:t>
            </a:r>
            <a:r>
              <a:rPr lang="en-US" dirty="0"/>
              <a:t> </a:t>
            </a:r>
            <a:r>
              <a:rPr lang="en-US" dirty="0" err="1"/>
              <a:t>sa</a:t>
            </a:r>
            <a:r>
              <a:rPr lang="en-US" dirty="0"/>
              <a:t> FDS </a:t>
            </a:r>
            <a:r>
              <a:rPr lang="en-US" dirty="0" err="1"/>
              <a:t>minsan</a:t>
            </a:r>
            <a:r>
              <a:rPr lang="en-US" dirty="0"/>
              <a:t> </a:t>
            </a:r>
            <a:r>
              <a:rPr lang="en-US" dirty="0" err="1"/>
              <a:t>sa</a:t>
            </a:r>
            <a:r>
              <a:rPr lang="en-US" dirty="0"/>
              <a:t> </a:t>
            </a:r>
            <a:r>
              <a:rPr lang="en-US" dirty="0" err="1"/>
              <a:t>isang</a:t>
            </a:r>
            <a:r>
              <a:rPr lang="en-US" dirty="0"/>
              <a:t> </a:t>
            </a:r>
            <a:r>
              <a:rPr lang="en-US" dirty="0" err="1"/>
              <a:t>buwan</a:t>
            </a:r>
            <a:endParaRPr lang="en-US" dirty="0"/>
          </a:p>
        </p:txBody>
      </p:sp>
      <p:sp>
        <p:nvSpPr>
          <p:cNvPr id="28" name="TextBox 27"/>
          <p:cNvSpPr txBox="1"/>
          <p:nvPr/>
        </p:nvSpPr>
        <p:spPr>
          <a:xfrm>
            <a:off x="762000" y="5080456"/>
            <a:ext cx="4077234" cy="1477328"/>
          </a:xfrm>
          <a:prstGeom prst="rect">
            <a:avLst/>
          </a:prstGeom>
          <a:noFill/>
        </p:spPr>
        <p:txBody>
          <a:bodyPr wrap="square" rtlCol="0">
            <a:spAutoFit/>
          </a:bodyPr>
          <a:lstStyle>
            <a:defPPr>
              <a:defRPr lang="en-US"/>
            </a:defPPr>
            <a:lvl1pPr>
              <a:defRPr b="1" i="1">
                <a:solidFill>
                  <a:srgbClr val="C00000"/>
                </a:solidFill>
                <a:latin typeface="Arial" pitchFamily="34" charset="0"/>
                <a:cs typeface="Arial" pitchFamily="34" charset="0"/>
              </a:defRPr>
            </a:lvl1pPr>
          </a:lstStyle>
          <a:p>
            <a:r>
              <a:rPr lang="en-US" dirty="0" err="1"/>
              <a:t>Lumahok</a:t>
            </a:r>
            <a:r>
              <a:rPr lang="en-US" dirty="0"/>
              <a:t> </a:t>
            </a:r>
            <a:r>
              <a:rPr lang="en-US" dirty="0" err="1"/>
              <a:t>sa</a:t>
            </a:r>
            <a:r>
              <a:rPr lang="en-US" dirty="0"/>
              <a:t> </a:t>
            </a:r>
            <a:r>
              <a:rPr lang="en-US" dirty="0" err="1"/>
              <a:t>mga</a:t>
            </a:r>
            <a:r>
              <a:rPr lang="en-US" dirty="0"/>
              <a:t> </a:t>
            </a:r>
            <a:r>
              <a:rPr lang="en-US" dirty="0" err="1"/>
              <a:t>gawaing</a:t>
            </a:r>
            <a:r>
              <a:rPr lang="en-US" dirty="0"/>
              <a:t> barangay at </a:t>
            </a:r>
            <a:r>
              <a:rPr lang="en-US" dirty="0" err="1"/>
              <a:t>palakasin</a:t>
            </a:r>
            <a:r>
              <a:rPr lang="en-US" dirty="0"/>
              <a:t> </a:t>
            </a:r>
            <a:r>
              <a:rPr lang="en-US" dirty="0" err="1"/>
              <a:t>ang</a:t>
            </a:r>
            <a:r>
              <a:rPr lang="en-US" dirty="0"/>
              <a:t> </a:t>
            </a:r>
            <a:r>
              <a:rPr lang="en-US" dirty="0" err="1"/>
              <a:t>pagpapatupad</a:t>
            </a:r>
            <a:r>
              <a:rPr lang="en-US" dirty="0"/>
              <a:t> </a:t>
            </a:r>
            <a:r>
              <a:rPr lang="en-US" dirty="0" err="1"/>
              <a:t>ng</a:t>
            </a:r>
            <a:r>
              <a:rPr lang="en-US" dirty="0"/>
              <a:t> </a:t>
            </a:r>
            <a:r>
              <a:rPr lang="en-US" dirty="0" err="1"/>
              <a:t>Pantawid</a:t>
            </a:r>
            <a:r>
              <a:rPr lang="en-US" dirty="0"/>
              <a:t> </a:t>
            </a:r>
            <a:r>
              <a:rPr lang="en-US" dirty="0" err="1"/>
              <a:t>na</a:t>
            </a:r>
            <a:r>
              <a:rPr lang="en-US" dirty="0"/>
              <a:t> </a:t>
            </a:r>
            <a:r>
              <a:rPr lang="en-US" dirty="0" err="1"/>
              <a:t>programa</a:t>
            </a:r>
            <a:endParaRPr lang="en-US" dirty="0"/>
          </a:p>
          <a:p>
            <a:endParaRPr lang="en-PH" dirty="0"/>
          </a:p>
        </p:txBody>
      </p:sp>
      <p:sp>
        <p:nvSpPr>
          <p:cNvPr id="29" name="object 4"/>
          <p:cNvSpPr/>
          <p:nvPr/>
        </p:nvSpPr>
        <p:spPr>
          <a:xfrm>
            <a:off x="608348" y="443485"/>
            <a:ext cx="425653" cy="318515"/>
          </a:xfrm>
          <a:prstGeom prst="rect">
            <a:avLst/>
          </a:prstGeom>
          <a:blipFill>
            <a:blip r:embed="rId14" cstate="print">
              <a:biLevel thresh="50000"/>
            </a:blip>
            <a:stretch>
              <a:fillRect/>
            </a:stretch>
          </a:blipFill>
        </p:spPr>
        <p:txBody>
          <a:bodyPr wrap="square" lIns="0" tIns="0" rIns="0" bIns="0" rtlCol="0"/>
          <a:lstStyle/>
          <a:p>
            <a:endParaRPr/>
          </a:p>
        </p:txBody>
      </p:sp>
      <p:sp>
        <p:nvSpPr>
          <p:cNvPr id="30" name="object 5"/>
          <p:cNvSpPr/>
          <p:nvPr/>
        </p:nvSpPr>
        <p:spPr>
          <a:xfrm>
            <a:off x="892116" y="443485"/>
            <a:ext cx="170687" cy="318515"/>
          </a:xfrm>
          <a:prstGeom prst="rect">
            <a:avLst/>
          </a:prstGeom>
          <a:blipFill>
            <a:blip r:embed="rId15" cstate="print">
              <a:biLevel thresh="50000"/>
            </a:blip>
            <a:stretch>
              <a:fillRect/>
            </a:stretch>
          </a:blipFill>
        </p:spPr>
        <p:txBody>
          <a:bodyPr wrap="square" lIns="0" tIns="0" rIns="0" bIns="0" rtlCol="0"/>
          <a:lstStyle/>
          <a:p>
            <a:endParaRPr/>
          </a:p>
        </p:txBody>
      </p:sp>
      <p:sp>
        <p:nvSpPr>
          <p:cNvPr id="31" name="object 6"/>
          <p:cNvSpPr/>
          <p:nvPr/>
        </p:nvSpPr>
        <p:spPr>
          <a:xfrm>
            <a:off x="977460" y="443485"/>
            <a:ext cx="5204825" cy="318515"/>
          </a:xfrm>
          <a:prstGeom prst="rect">
            <a:avLst/>
          </a:prstGeom>
          <a:blipFill>
            <a:blip r:embed="rId16" cstate="print">
              <a:biLevel thresh="50000"/>
            </a:blip>
            <a:stretch>
              <a:fillRect/>
            </a:stretch>
          </a:blipFill>
        </p:spPr>
        <p:txBody>
          <a:bodyPr wrap="square" lIns="0" tIns="0" rIns="0" bIns="0" rtlCol="0"/>
          <a:lstStyle/>
          <a:p>
            <a:endParaRPr/>
          </a:p>
        </p:txBody>
      </p:sp>
      <p:sp>
        <p:nvSpPr>
          <p:cNvPr id="32" name="TextBox 31"/>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8</a:t>
            </a:fld>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304084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6007" y="3200382"/>
            <a:ext cx="4751705" cy="0"/>
          </a:xfrm>
          <a:custGeom>
            <a:avLst/>
            <a:gdLst/>
            <a:ahLst/>
            <a:cxnLst/>
            <a:rect l="l" t="t" r="r" b="b"/>
            <a:pathLst>
              <a:path w="4751705">
                <a:moveTo>
                  <a:pt x="0" y="0"/>
                </a:moveTo>
                <a:lnTo>
                  <a:pt x="4751191" y="0"/>
                </a:lnTo>
              </a:path>
            </a:pathLst>
          </a:custGeom>
          <a:ln w="53121">
            <a:solidFill>
              <a:srgbClr val="FFC000"/>
            </a:solidFill>
          </a:ln>
        </p:spPr>
        <p:txBody>
          <a:bodyPr wrap="square" lIns="0" tIns="0" rIns="0" bIns="0" rtlCol="0"/>
          <a:lstStyle/>
          <a:p>
            <a:endParaRPr/>
          </a:p>
        </p:txBody>
      </p:sp>
      <p:sp>
        <p:nvSpPr>
          <p:cNvPr id="4" name="object 4"/>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5" name="object 5"/>
          <p:cNvSpPr/>
          <p:nvPr/>
        </p:nvSpPr>
        <p:spPr>
          <a:xfrm>
            <a:off x="552450" y="1600200"/>
            <a:ext cx="3562350" cy="533400"/>
          </a:xfrm>
          <a:custGeom>
            <a:avLst/>
            <a:gdLst/>
            <a:ahLst/>
            <a:cxnLst/>
            <a:rect l="l" t="t" r="r" b="b"/>
            <a:pathLst>
              <a:path w="3562350" h="533400">
                <a:moveTo>
                  <a:pt x="0" y="533399"/>
                </a:moveTo>
                <a:lnTo>
                  <a:pt x="3562349" y="533399"/>
                </a:lnTo>
                <a:lnTo>
                  <a:pt x="3562349" y="0"/>
                </a:lnTo>
                <a:lnTo>
                  <a:pt x="0" y="0"/>
                </a:lnTo>
                <a:lnTo>
                  <a:pt x="0" y="533399"/>
                </a:lnTo>
                <a:close/>
              </a:path>
            </a:pathLst>
          </a:custGeom>
          <a:solidFill>
            <a:srgbClr val="30849B"/>
          </a:solidFill>
        </p:spPr>
        <p:txBody>
          <a:bodyPr wrap="square" lIns="0" tIns="0" rIns="0" bIns="0" rtlCol="0"/>
          <a:lstStyle/>
          <a:p>
            <a:endParaRPr/>
          </a:p>
        </p:txBody>
      </p:sp>
      <p:sp>
        <p:nvSpPr>
          <p:cNvPr id="6" name="object 6"/>
          <p:cNvSpPr/>
          <p:nvPr/>
        </p:nvSpPr>
        <p:spPr>
          <a:xfrm>
            <a:off x="671169" y="1637995"/>
            <a:ext cx="3655192" cy="4437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60276" y="1637995"/>
            <a:ext cx="1164945" cy="4437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81455" y="2474976"/>
            <a:ext cx="2194560" cy="98602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066800" y="2548768"/>
            <a:ext cx="2023238" cy="83820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292480" y="2773436"/>
            <a:ext cx="4938003" cy="3810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326007" y="2744706"/>
            <a:ext cx="4751705" cy="0"/>
          </a:xfrm>
          <a:custGeom>
            <a:avLst/>
            <a:gdLst/>
            <a:ahLst/>
            <a:cxnLst/>
            <a:rect l="l" t="t" r="r" b="b"/>
            <a:pathLst>
              <a:path w="4751705">
                <a:moveTo>
                  <a:pt x="0" y="0"/>
                </a:moveTo>
                <a:lnTo>
                  <a:pt x="4751191" y="0"/>
                </a:lnTo>
              </a:path>
            </a:pathLst>
          </a:custGeom>
          <a:ln w="53121">
            <a:solidFill>
              <a:srgbClr val="FFC000"/>
            </a:solidFill>
          </a:ln>
        </p:spPr>
        <p:txBody>
          <a:bodyPr wrap="square" lIns="0" tIns="0" rIns="0" bIns="0" rtlCol="0"/>
          <a:lstStyle/>
          <a:p>
            <a:endParaRPr/>
          </a:p>
        </p:txBody>
      </p:sp>
      <p:sp>
        <p:nvSpPr>
          <p:cNvPr id="12" name="object 12"/>
          <p:cNvSpPr/>
          <p:nvPr/>
        </p:nvSpPr>
        <p:spPr>
          <a:xfrm>
            <a:off x="552450" y="3762755"/>
            <a:ext cx="1781175" cy="533400"/>
          </a:xfrm>
          <a:custGeom>
            <a:avLst/>
            <a:gdLst/>
            <a:ahLst/>
            <a:cxnLst/>
            <a:rect l="l" t="t" r="r" b="b"/>
            <a:pathLst>
              <a:path w="1781175" h="533400">
                <a:moveTo>
                  <a:pt x="0" y="533399"/>
                </a:moveTo>
                <a:lnTo>
                  <a:pt x="1781174" y="533399"/>
                </a:lnTo>
                <a:lnTo>
                  <a:pt x="1781174" y="0"/>
                </a:lnTo>
                <a:lnTo>
                  <a:pt x="0" y="0"/>
                </a:lnTo>
                <a:lnTo>
                  <a:pt x="0" y="533399"/>
                </a:lnTo>
                <a:close/>
              </a:path>
            </a:pathLst>
          </a:custGeom>
          <a:solidFill>
            <a:srgbClr val="30849B"/>
          </a:solidFill>
        </p:spPr>
        <p:txBody>
          <a:bodyPr wrap="square" lIns="0" tIns="0" rIns="0" bIns="0" rtlCol="0"/>
          <a:lstStyle/>
          <a:p>
            <a:endParaRPr/>
          </a:p>
        </p:txBody>
      </p:sp>
      <p:sp>
        <p:nvSpPr>
          <p:cNvPr id="13" name="object 13"/>
          <p:cNvSpPr/>
          <p:nvPr/>
        </p:nvSpPr>
        <p:spPr>
          <a:xfrm>
            <a:off x="671169" y="3801109"/>
            <a:ext cx="1886331" cy="443484"/>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2385950" y="3801109"/>
            <a:ext cx="1164945" cy="44348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851916" y="4596384"/>
            <a:ext cx="1438656" cy="658367"/>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905978" y="4688308"/>
            <a:ext cx="1331723" cy="551331"/>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1196339" y="4803647"/>
            <a:ext cx="1438656" cy="658367"/>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1249451" y="4894935"/>
            <a:ext cx="1331723" cy="551331"/>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1655064" y="4447032"/>
            <a:ext cx="1438656" cy="656844"/>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1709166" y="4537813"/>
            <a:ext cx="1331723" cy="551331"/>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3460882" y="5905320"/>
            <a:ext cx="5102860" cy="0"/>
          </a:xfrm>
          <a:custGeom>
            <a:avLst/>
            <a:gdLst/>
            <a:ahLst/>
            <a:cxnLst/>
            <a:rect l="l" t="t" r="r" b="b"/>
            <a:pathLst>
              <a:path w="5102859">
                <a:moveTo>
                  <a:pt x="0" y="0"/>
                </a:moveTo>
                <a:lnTo>
                  <a:pt x="5102626" y="0"/>
                </a:lnTo>
              </a:path>
            </a:pathLst>
          </a:custGeom>
          <a:ln w="53109">
            <a:solidFill>
              <a:srgbClr val="FFC000"/>
            </a:solidFill>
          </a:ln>
        </p:spPr>
        <p:txBody>
          <a:bodyPr wrap="square" lIns="0" tIns="0" rIns="0" bIns="0" rtlCol="0"/>
          <a:lstStyle/>
          <a:p>
            <a:endParaRPr/>
          </a:p>
        </p:txBody>
      </p:sp>
      <p:sp>
        <p:nvSpPr>
          <p:cNvPr id="22" name="object 22"/>
          <p:cNvSpPr/>
          <p:nvPr/>
        </p:nvSpPr>
        <p:spPr>
          <a:xfrm>
            <a:off x="3436376" y="5107177"/>
            <a:ext cx="5246613" cy="380999"/>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3469904" y="5078081"/>
            <a:ext cx="5102860" cy="0"/>
          </a:xfrm>
          <a:custGeom>
            <a:avLst/>
            <a:gdLst/>
            <a:ahLst/>
            <a:cxnLst/>
            <a:rect l="l" t="t" r="r" b="b"/>
            <a:pathLst>
              <a:path w="5102859">
                <a:moveTo>
                  <a:pt x="0" y="0"/>
                </a:moveTo>
                <a:lnTo>
                  <a:pt x="5102595" y="0"/>
                </a:lnTo>
              </a:path>
            </a:pathLst>
          </a:custGeom>
          <a:ln w="53121">
            <a:solidFill>
              <a:srgbClr val="FFC000"/>
            </a:solidFill>
          </a:ln>
        </p:spPr>
        <p:txBody>
          <a:bodyPr wrap="square" lIns="0" tIns="0" rIns="0" bIns="0" rtlCol="0"/>
          <a:lstStyle/>
          <a:p>
            <a:endParaRPr/>
          </a:p>
        </p:txBody>
      </p:sp>
      <p:sp>
        <p:nvSpPr>
          <p:cNvPr id="24" name="object 24"/>
          <p:cNvSpPr/>
          <p:nvPr/>
        </p:nvSpPr>
        <p:spPr>
          <a:xfrm>
            <a:off x="1153667" y="5672328"/>
            <a:ext cx="1530095" cy="710183"/>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1232330" y="5742813"/>
            <a:ext cx="1372743" cy="56868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3436376" y="5456834"/>
            <a:ext cx="5277733" cy="381000"/>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4892923" y="5953353"/>
            <a:ext cx="3721851" cy="175259"/>
          </a:xfrm>
          <a:prstGeom prst="rect">
            <a:avLst/>
          </a:prstGeom>
          <a:blipFill>
            <a:blip r:embed="rId17" cstate="print"/>
            <a:stretch>
              <a:fillRect/>
            </a:stretch>
          </a:blipFill>
        </p:spPr>
        <p:txBody>
          <a:bodyPr wrap="square" lIns="0" tIns="0" rIns="0" bIns="0" rtlCol="0"/>
          <a:lstStyle/>
          <a:p>
            <a:endParaRPr/>
          </a:p>
        </p:txBody>
      </p:sp>
      <p:sp>
        <p:nvSpPr>
          <p:cNvPr id="28" name="TextBox 27"/>
          <p:cNvSpPr txBox="1"/>
          <p:nvPr/>
        </p:nvSpPr>
        <p:spPr>
          <a:xfrm>
            <a:off x="475401" y="612817"/>
            <a:ext cx="7677999" cy="523220"/>
          </a:xfrm>
          <a:prstGeom prst="rect">
            <a:avLst/>
          </a:prstGeom>
          <a:noFill/>
        </p:spPr>
        <p:txBody>
          <a:bodyPr wrap="none" rtlCol="0">
            <a:spAutoFit/>
          </a:bodyPr>
          <a:lstStyle/>
          <a:p>
            <a:r>
              <a:rPr lang="en-PH" sz="2800" b="1" dirty="0" err="1" smtClean="0">
                <a:solidFill>
                  <a:srgbClr val="C00000"/>
                </a:solidFill>
              </a:rPr>
              <a:t>Mga</a:t>
            </a:r>
            <a:r>
              <a:rPr lang="en-PH" sz="2800" b="1" dirty="0" smtClean="0">
                <a:solidFill>
                  <a:srgbClr val="C00000"/>
                </a:solidFill>
              </a:rPr>
              <a:t> </a:t>
            </a:r>
            <a:r>
              <a:rPr lang="en-PH" sz="2800" b="1" dirty="0" err="1" smtClean="0">
                <a:solidFill>
                  <a:srgbClr val="C00000"/>
                </a:solidFill>
              </a:rPr>
              <a:t>benepisyo</a:t>
            </a:r>
            <a:r>
              <a:rPr lang="en-PH" sz="2800" b="1" dirty="0" smtClean="0">
                <a:solidFill>
                  <a:srgbClr val="C00000"/>
                </a:solidFill>
              </a:rPr>
              <a:t> </a:t>
            </a:r>
            <a:r>
              <a:rPr lang="en-PH" sz="2800" b="1" dirty="0" err="1" smtClean="0">
                <a:solidFill>
                  <a:srgbClr val="C00000"/>
                </a:solidFill>
              </a:rPr>
              <a:t>kapag</a:t>
            </a:r>
            <a:r>
              <a:rPr lang="en-PH" sz="2800" b="1" dirty="0" smtClean="0">
                <a:solidFill>
                  <a:srgbClr val="C00000"/>
                </a:solidFill>
              </a:rPr>
              <a:t> </a:t>
            </a:r>
            <a:r>
              <a:rPr lang="en-PH" sz="2800" b="1" dirty="0" err="1" smtClean="0">
                <a:solidFill>
                  <a:srgbClr val="C00000"/>
                </a:solidFill>
              </a:rPr>
              <a:t>natupad</a:t>
            </a:r>
            <a:r>
              <a:rPr lang="en-PH" sz="2800" b="1" dirty="0" smtClean="0">
                <a:solidFill>
                  <a:srgbClr val="C00000"/>
                </a:solidFill>
              </a:rPr>
              <a:t> </a:t>
            </a:r>
            <a:r>
              <a:rPr lang="en-PH" sz="2800" b="1" dirty="0" err="1" smtClean="0">
                <a:solidFill>
                  <a:srgbClr val="C00000"/>
                </a:solidFill>
              </a:rPr>
              <a:t>ang</a:t>
            </a:r>
            <a:r>
              <a:rPr lang="en-PH" sz="2800" b="1" dirty="0" smtClean="0">
                <a:solidFill>
                  <a:srgbClr val="C00000"/>
                </a:solidFill>
              </a:rPr>
              <a:t> </a:t>
            </a:r>
            <a:r>
              <a:rPr lang="en-PH" sz="2800" b="1" dirty="0" err="1" smtClean="0">
                <a:solidFill>
                  <a:srgbClr val="C00000"/>
                </a:solidFill>
              </a:rPr>
              <a:t>mga</a:t>
            </a:r>
            <a:r>
              <a:rPr lang="en-PH" sz="2800" b="1" dirty="0" smtClean="0">
                <a:solidFill>
                  <a:srgbClr val="C00000"/>
                </a:solidFill>
              </a:rPr>
              <a:t> </a:t>
            </a:r>
            <a:r>
              <a:rPr lang="en-PH" sz="2800" b="1" dirty="0" err="1" smtClean="0">
                <a:solidFill>
                  <a:srgbClr val="C00000"/>
                </a:solidFill>
              </a:rPr>
              <a:t>kondisyon</a:t>
            </a:r>
            <a:endParaRPr lang="en-PH" sz="2800" b="1" dirty="0">
              <a:solidFill>
                <a:srgbClr val="C00000"/>
              </a:solidFill>
            </a:endParaRPr>
          </a:p>
        </p:txBody>
      </p:sp>
      <p:sp>
        <p:nvSpPr>
          <p:cNvPr id="3" name="Slide Number Placeholder 2"/>
          <p:cNvSpPr>
            <a:spLocks noGrp="1"/>
          </p:cNvSpPr>
          <p:nvPr>
            <p:ph type="sldNum" sz="quarter" idx="12"/>
          </p:nvPr>
        </p:nvSpPr>
        <p:spPr/>
        <p:txBody>
          <a:bodyPr/>
          <a:lstStyle/>
          <a:p>
            <a:fld id="{55F2A61E-48FD-4F96-85A2-4E092D9FE7A4}" type="slidenum">
              <a:rPr lang="en-US" smtClean="0"/>
              <a:t>9</a:t>
            </a:fld>
            <a:endParaRPr lang="en-US" dirty="0"/>
          </a:p>
        </p:txBody>
      </p:sp>
      <p:sp>
        <p:nvSpPr>
          <p:cNvPr id="29" name="Date Placeholder 28"/>
          <p:cNvSpPr>
            <a:spLocks noGrp="1"/>
          </p:cNvSpPr>
          <p:nvPr>
            <p:ph type="dt" sz="half" idx="10"/>
          </p:nvPr>
        </p:nvSpPr>
        <p:spPr/>
        <p:txBody>
          <a:bodyPr/>
          <a:lstStyle/>
          <a:p>
            <a:r>
              <a:rPr lang="en-US" smtClean="0"/>
              <a:t>i-Pantawid eFDS 1</a:t>
            </a:r>
            <a:endParaRPr lang="en-US"/>
          </a:p>
        </p:txBody>
      </p:sp>
      <p:sp>
        <p:nvSpPr>
          <p:cNvPr id="33" name="TextBox 32"/>
          <p:cNvSpPr txBox="1"/>
          <p:nvPr/>
        </p:nvSpPr>
        <p:spPr>
          <a:xfrm>
            <a:off x="3962400" y="3276600"/>
            <a:ext cx="2327881" cy="400110"/>
          </a:xfrm>
          <a:prstGeom prst="rect">
            <a:avLst/>
          </a:prstGeom>
          <a:noFill/>
        </p:spPr>
        <p:txBody>
          <a:bodyPr wrap="none" rtlCol="0">
            <a:spAutoFit/>
          </a:bodyPr>
          <a:lstStyle/>
          <a:p>
            <a:r>
              <a:rPr lang="en-PH" sz="2000" b="1" dirty="0" smtClean="0">
                <a:solidFill>
                  <a:schemeClr val="bg1">
                    <a:lumMod val="50000"/>
                  </a:schemeClr>
                </a:solidFill>
                <a:latin typeface="Arial Narrow" pitchFamily="34" charset="0"/>
              </a:rPr>
              <a:t>+ Rice subsidy (2017)</a:t>
            </a:r>
            <a:endParaRPr lang="en-PH" sz="2000" b="1"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1976301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TotalTime>
  <Words>2963</Words>
  <Application>Microsoft Office PowerPoint</Application>
  <PresentationFormat>Letter Paper (8.5x11 in)</PresentationFormat>
  <Paragraphs>364</Paragraphs>
  <Slides>35</Slides>
  <Notes>35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PowerPoint Presentation</vt:lpstr>
      <vt:lpstr>eFDS1 - Ang Tulong ng Pantawid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Participants – Mga Kalahok</vt:lpstr>
      <vt:lpstr>PowerPoint Presentation</vt:lpstr>
      <vt:lpstr>Absences</vt:lpstr>
      <vt:lpstr>Remedial FDS</vt:lpstr>
      <vt:lpstr>Postponement</vt:lpstr>
      <vt:lpstr>No Clustering of Session</vt:lpstr>
      <vt:lpstr>Code of Conduct for Facilitators</vt:lpstr>
      <vt:lpstr>PowerPoint Presentation</vt:lpstr>
      <vt:lpstr>Types of Update – Uri ng Pagbabago</vt:lpstr>
      <vt:lpstr>Compliance Verification System (CVS)</vt:lpstr>
      <vt:lpstr>PowerPoint Presentation</vt:lpstr>
      <vt:lpstr>2015 Pay-out Schedule</vt:lpstr>
      <vt:lpstr>CV Forms</vt:lpstr>
      <vt:lpstr>CV Form 1 - Masterlist</vt:lpstr>
      <vt:lpstr>PowerPoint Presentation</vt:lpstr>
      <vt:lpstr>PowerPoint Presentation</vt:lpstr>
      <vt:lpstr>PowerPoint Presentation</vt:lpstr>
      <vt:lpstr>PowerPoint Presentation</vt:lpstr>
      <vt:lpstr>Summary of Conditionalities</vt:lpstr>
      <vt:lpstr>Self-Monitoring Forms (BM3)</vt:lpstr>
      <vt:lpstr>Grievance Redress System (GRS)</vt:lpstr>
      <vt:lpstr>Submission/Receipt of a Grievance</vt:lpstr>
      <vt:lpstr>GRS Form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4Ps, RECITE and the ASA-CL Project</dc:title>
  <dc:creator>Bing van Tooren</dc:creator>
  <cp:lastModifiedBy>Bing van Tooren</cp:lastModifiedBy>
  <cp:revision>86</cp:revision>
  <cp:lastPrinted>2017-10-01T10:43:24Z</cp:lastPrinted>
  <dcterms:created xsi:type="dcterms:W3CDTF">2013-06-22T13:56:06Z</dcterms:created>
  <dcterms:modified xsi:type="dcterms:W3CDTF">2017-10-01T10:55:29Z</dcterms:modified>
</cp:coreProperties>
</file>