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85" r:id="rId3"/>
    <p:sldId id="277" r:id="rId4"/>
    <p:sldId id="278" r:id="rId5"/>
    <p:sldId id="279" r:id="rId6"/>
    <p:sldId id="280" r:id="rId7"/>
    <p:sldId id="281" r:id="rId8"/>
    <p:sldId id="282" r:id="rId9"/>
    <p:sldId id="283" r:id="rId10"/>
    <p:sldId id="276" r:id="rId11"/>
    <p:sldId id="273" r:id="rId12"/>
    <p:sldId id="286" r:id="rId13"/>
    <p:sldId id="284" r:id="rId14"/>
    <p:sldId id="269" r:id="rId15"/>
    <p:sldId id="270" r:id="rId16"/>
    <p:sldId id="271" r:id="rId17"/>
    <p:sldId id="272" r:id="rId18"/>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ng van Tooren" initials="Bv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E40"/>
    <a:srgbClr val="CCFF99"/>
    <a:srgbClr val="FF9966"/>
    <a:srgbClr val="FFFF99"/>
    <a:srgbClr val="CCFF33"/>
    <a:srgbClr val="99FFCC"/>
    <a:srgbClr val="FF99FF"/>
    <a:srgbClr val="89AA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7367" autoAdjust="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sorterViewPr>
    <p:cViewPr>
      <p:scale>
        <a:sx n="110" d="100"/>
        <a:sy n="110" d="100"/>
      </p:scale>
      <p:origin x="0" y="2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PH"/>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82B11E90-0139-46A0-A392-508FB3CA4491}" type="datetimeFigureOut">
              <a:rPr lang="en-PH" smtClean="0"/>
              <a:t>5/7/2018</a:t>
            </a:fld>
            <a:endParaRPr lang="en-PH"/>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PH"/>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PH"/>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B902F832-F8F4-4CDF-A246-AAF6B43E6EE9}" type="slidenum">
              <a:rPr lang="en-PH" smtClean="0"/>
              <a:t>‹#›</a:t>
            </a:fld>
            <a:endParaRPr lang="en-PH"/>
          </a:p>
        </p:txBody>
      </p:sp>
    </p:spTree>
    <p:extLst>
      <p:ext uri="{BB962C8B-B14F-4D97-AF65-F5344CB8AC3E}">
        <p14:creationId xmlns:p14="http://schemas.microsoft.com/office/powerpoint/2010/main" val="702767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[GREETING, INTRODUCE SELF AS FACILITATOR] </a:t>
            </a:r>
          </a:p>
          <a:p>
            <a:endParaRPr lang="en-PH" dirty="0"/>
          </a:p>
        </p:txBody>
      </p:sp>
      <p:sp>
        <p:nvSpPr>
          <p:cNvPr id="4" name="Slide Number Placeholder 3"/>
          <p:cNvSpPr>
            <a:spLocks noGrp="1"/>
          </p:cNvSpPr>
          <p:nvPr>
            <p:ph type="sldNum" sz="quarter" idx="10"/>
          </p:nvPr>
        </p:nvSpPr>
        <p:spPr/>
        <p:txBody>
          <a:bodyPr/>
          <a:lstStyle/>
          <a:p>
            <a:fld id="{B902F832-F8F4-4CDF-A246-AAF6B43E6EE9}" type="slidenum">
              <a:rPr lang="en-PH" smtClean="0"/>
              <a:t>1</a:t>
            </a:fld>
            <a:endParaRPr lang="en-PH"/>
          </a:p>
        </p:txBody>
      </p:sp>
    </p:spTree>
    <p:extLst>
      <p:ext uri="{BB962C8B-B14F-4D97-AF65-F5344CB8AC3E}">
        <p14:creationId xmlns:p14="http://schemas.microsoft.com/office/powerpoint/2010/main" val="4284609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In a previous month,</a:t>
            </a:r>
            <a:r>
              <a:rPr lang="en-PH" baseline="0" dirty="0" smtClean="0"/>
              <a:t> we discussed the 4K or the attributes needed by a facilitator of change or </a:t>
            </a:r>
            <a:r>
              <a:rPr lang="en-PH" i="1" baseline="0" dirty="0" err="1" smtClean="0"/>
              <a:t>Tagapagpadaloy</a:t>
            </a:r>
            <a:r>
              <a:rPr lang="en-PH" i="1" baseline="0" dirty="0" smtClean="0"/>
              <a:t> </a:t>
            </a:r>
            <a:r>
              <a:rPr lang="en-PH" i="1" baseline="0" dirty="0" err="1" smtClean="0"/>
              <a:t>ng</a:t>
            </a:r>
            <a:r>
              <a:rPr lang="en-PH" i="1" baseline="0" dirty="0" smtClean="0"/>
              <a:t> </a:t>
            </a:r>
            <a:r>
              <a:rPr lang="en-PH" i="1" baseline="0" dirty="0" err="1" smtClean="0"/>
              <a:t>Pagbabago</a:t>
            </a:r>
            <a:r>
              <a:rPr lang="en-PH" baseline="0" dirty="0" smtClean="0"/>
              <a:t>.  Let’s review what we said at that time.</a:t>
            </a:r>
            <a:endParaRPr lang="en-PH" dirty="0"/>
          </a:p>
        </p:txBody>
      </p:sp>
      <p:sp>
        <p:nvSpPr>
          <p:cNvPr id="4" name="Slide Number Placeholder 3"/>
          <p:cNvSpPr>
            <a:spLocks noGrp="1"/>
          </p:cNvSpPr>
          <p:nvPr>
            <p:ph type="sldNum" sz="quarter" idx="10"/>
          </p:nvPr>
        </p:nvSpPr>
        <p:spPr/>
        <p:txBody>
          <a:bodyPr/>
          <a:lstStyle/>
          <a:p>
            <a:fld id="{B902F832-F8F4-4CDF-A246-AAF6B43E6EE9}" type="slidenum">
              <a:rPr lang="en-PH" smtClean="0"/>
              <a:t>10</a:t>
            </a:fld>
            <a:endParaRPr lang="en-PH"/>
          </a:p>
        </p:txBody>
      </p:sp>
    </p:spTree>
    <p:extLst>
      <p:ext uri="{BB962C8B-B14F-4D97-AF65-F5344CB8AC3E}">
        <p14:creationId xmlns:p14="http://schemas.microsoft.com/office/powerpoint/2010/main" val="2092024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Share the Summary of 4K Attributes that the PLs said were important for a “</a:t>
            </a:r>
            <a:r>
              <a:rPr lang="en-US" sz="1300" dirty="0" err="1"/>
              <a:t>Tagapagpadaloy</a:t>
            </a:r>
            <a:r>
              <a:rPr lang="en-US" sz="1300" dirty="0"/>
              <a:t> </a:t>
            </a:r>
            <a:r>
              <a:rPr lang="en-US" sz="1300" dirty="0" err="1"/>
              <a:t>ng</a:t>
            </a:r>
            <a:r>
              <a:rPr lang="en-US" sz="1300" dirty="0"/>
              <a:t> </a:t>
            </a:r>
            <a:r>
              <a:rPr lang="en-US" sz="1300" dirty="0" err="1"/>
              <a:t>Pagbabago</a:t>
            </a:r>
            <a:r>
              <a:rPr lang="en-US" sz="1300" dirty="0"/>
              <a:t>”, from </a:t>
            </a:r>
            <a:r>
              <a:rPr lang="en-US" sz="1300" dirty="0" smtClean="0"/>
              <a:t>TP3.  If TP3 hasn’t been conducted, request</a:t>
            </a:r>
            <a:r>
              <a:rPr lang="en-US" sz="1300" baseline="0" dirty="0" smtClean="0"/>
              <a:t> e</a:t>
            </a:r>
            <a:r>
              <a:rPr lang="en-US" sz="1400" kern="1200" dirty="0" smtClean="0">
                <a:solidFill>
                  <a:schemeClr val="tx1"/>
                </a:solidFill>
                <a:effectLst/>
                <a:latin typeface="+mn-lt"/>
                <a:ea typeface="+mn-ea"/>
                <a:cs typeface="+mn-cs"/>
              </a:rPr>
              <a:t>ach group to write down the 4K needed by a </a:t>
            </a:r>
            <a:r>
              <a:rPr lang="en-US" sz="1400" kern="1200" dirty="0" err="1" smtClean="0">
                <a:solidFill>
                  <a:schemeClr val="tx1"/>
                </a:solidFill>
                <a:effectLst/>
                <a:latin typeface="+mn-lt"/>
                <a:ea typeface="+mn-ea"/>
                <a:cs typeface="+mn-cs"/>
              </a:rPr>
              <a:t>Tagapagpadaloy</a:t>
            </a:r>
            <a:r>
              <a:rPr lang="en-US" sz="1400" kern="1200" dirty="0" smtClean="0">
                <a:solidFill>
                  <a:schemeClr val="tx1"/>
                </a:solidFill>
                <a:effectLst/>
                <a:latin typeface="+mn-lt"/>
                <a:ea typeface="+mn-ea"/>
                <a:cs typeface="+mn-cs"/>
              </a:rPr>
              <a:t> </a:t>
            </a:r>
            <a:r>
              <a:rPr lang="en-US" sz="1400" kern="1200" dirty="0" err="1" smtClean="0">
                <a:solidFill>
                  <a:schemeClr val="tx1"/>
                </a:solidFill>
                <a:effectLst/>
                <a:latin typeface="+mn-lt"/>
                <a:ea typeface="+mn-ea"/>
                <a:cs typeface="+mn-cs"/>
              </a:rPr>
              <a:t>ng</a:t>
            </a:r>
            <a:r>
              <a:rPr lang="en-US" sz="1400" kern="1200" dirty="0" smtClean="0">
                <a:solidFill>
                  <a:schemeClr val="tx1"/>
                </a:solidFill>
                <a:effectLst/>
                <a:latin typeface="+mn-lt"/>
                <a:ea typeface="+mn-ea"/>
                <a:cs typeface="+mn-cs"/>
              </a:rPr>
              <a:t> </a:t>
            </a:r>
            <a:r>
              <a:rPr lang="en-US" sz="1400" kern="1200" dirty="0" err="1" smtClean="0">
                <a:solidFill>
                  <a:schemeClr val="tx1"/>
                </a:solidFill>
                <a:effectLst/>
                <a:latin typeface="+mn-lt"/>
                <a:ea typeface="+mn-ea"/>
                <a:cs typeface="+mn-cs"/>
              </a:rPr>
              <a:t>Pagbabago</a:t>
            </a:r>
            <a:r>
              <a:rPr lang="en-US" sz="1400" kern="1200" dirty="0" smtClean="0">
                <a:solidFill>
                  <a:schemeClr val="tx1"/>
                </a:solidFill>
                <a:effectLst/>
                <a:latin typeface="+mn-lt"/>
                <a:ea typeface="+mn-ea"/>
                <a:cs typeface="+mn-cs"/>
              </a:rPr>
              <a:t>, indicate with a check mark</a:t>
            </a:r>
            <a:r>
              <a:rPr lang="en-US" sz="1400" kern="1200" baseline="0" dirty="0" smtClean="0">
                <a:solidFill>
                  <a:schemeClr val="tx1"/>
                </a:solidFill>
                <a:effectLst/>
                <a:latin typeface="+mn-lt"/>
                <a:ea typeface="+mn-ea"/>
                <a:cs typeface="+mn-cs"/>
              </a:rPr>
              <a:t> those attributes they already have.</a:t>
            </a:r>
            <a:endParaRPr lang="en-PH" sz="1400" kern="1200" dirty="0" smtClean="0">
              <a:solidFill>
                <a:schemeClr val="tx1"/>
              </a:solidFill>
              <a:effectLst/>
              <a:latin typeface="+mn-lt"/>
              <a:ea typeface="+mn-ea"/>
              <a:cs typeface="+mn-cs"/>
            </a:endParaRPr>
          </a:p>
          <a:p>
            <a:pPr lvl="0"/>
            <a:endParaRPr lang="en-US" sz="1300" dirty="0" smtClean="0"/>
          </a:p>
          <a:p>
            <a:pPr lvl="0"/>
            <a:endParaRPr lang="en-US" sz="1300" dirty="0" smtClean="0"/>
          </a:p>
          <a:p>
            <a:pPr lvl="0"/>
            <a:r>
              <a:rPr lang="en-US" sz="1300" dirty="0" smtClean="0"/>
              <a:t>Divide the participants into 4 groups, each group to </a:t>
            </a:r>
            <a:r>
              <a:rPr lang="en-US" sz="1300" baseline="0" dirty="0" smtClean="0"/>
              <a:t>review the content and perhaps make additions.</a:t>
            </a:r>
            <a:endParaRPr lang="en-PH" sz="1300" dirty="0"/>
          </a:p>
          <a:p>
            <a:pPr lvl="0"/>
            <a:endParaRPr lang="en-PH" dirty="0"/>
          </a:p>
        </p:txBody>
      </p:sp>
      <p:sp>
        <p:nvSpPr>
          <p:cNvPr id="4" name="Slide Number Placeholder 3"/>
          <p:cNvSpPr>
            <a:spLocks noGrp="1"/>
          </p:cNvSpPr>
          <p:nvPr>
            <p:ph type="sldNum" sz="quarter" idx="10"/>
          </p:nvPr>
        </p:nvSpPr>
        <p:spPr/>
        <p:txBody>
          <a:bodyPr/>
          <a:lstStyle/>
          <a:p>
            <a:fld id="{B902F832-F8F4-4CDF-A246-AAF6B43E6EE9}" type="slidenum">
              <a:rPr lang="en-PH" smtClean="0"/>
              <a:t>11</a:t>
            </a:fld>
            <a:endParaRPr lang="en-PH"/>
          </a:p>
        </p:txBody>
      </p:sp>
    </p:spTree>
    <p:extLst>
      <p:ext uri="{BB962C8B-B14F-4D97-AF65-F5344CB8AC3E}">
        <p14:creationId xmlns:p14="http://schemas.microsoft.com/office/powerpoint/2010/main" val="3065254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Each </a:t>
            </a:r>
            <a:r>
              <a:rPr lang="en-US" dirty="0"/>
              <a:t>group to work on the 4K </a:t>
            </a:r>
            <a:r>
              <a:rPr lang="en-US" dirty="0" err="1"/>
              <a:t>Ngayon</a:t>
            </a:r>
            <a:r>
              <a:rPr lang="en-US" dirty="0"/>
              <a:t> (see slide), listing down what attributes they have (</a:t>
            </a:r>
            <a:r>
              <a:rPr lang="en-US" dirty="0" err="1"/>
              <a:t>Mayroon</a:t>
            </a:r>
            <a:r>
              <a:rPr lang="en-US" dirty="0"/>
              <a:t> Na</a:t>
            </a:r>
            <a:r>
              <a:rPr lang="en-US" dirty="0" smtClean="0"/>
              <a:t>) from the previous</a:t>
            </a:r>
            <a:r>
              <a:rPr lang="en-US" baseline="0" dirty="0" smtClean="0"/>
              <a:t> manila paper</a:t>
            </a:r>
            <a:r>
              <a:rPr lang="en-US" dirty="0" smtClean="0"/>
              <a:t>, </a:t>
            </a:r>
            <a:r>
              <a:rPr lang="en-US" dirty="0"/>
              <a:t>and what attributes they still have to work on (</a:t>
            </a:r>
            <a:r>
              <a:rPr lang="en-US" dirty="0" err="1"/>
              <a:t>Kailangan</a:t>
            </a:r>
            <a:r>
              <a:rPr lang="en-US" dirty="0"/>
              <a:t> Pa). </a:t>
            </a:r>
            <a:r>
              <a:rPr lang="en-US" dirty="0" smtClean="0"/>
              <a:t>Plenary presentation.</a:t>
            </a:r>
            <a:endParaRPr lang="en-PH" dirty="0"/>
          </a:p>
          <a:p>
            <a:r>
              <a:rPr lang="en-US" dirty="0"/>
              <a:t>Process the outcome</a:t>
            </a:r>
            <a:endParaRPr lang="en-PH" dirty="0"/>
          </a:p>
        </p:txBody>
      </p:sp>
      <p:sp>
        <p:nvSpPr>
          <p:cNvPr id="4" name="Slide Number Placeholder 3"/>
          <p:cNvSpPr>
            <a:spLocks noGrp="1"/>
          </p:cNvSpPr>
          <p:nvPr>
            <p:ph type="sldNum" sz="quarter" idx="10"/>
          </p:nvPr>
        </p:nvSpPr>
        <p:spPr/>
        <p:txBody>
          <a:bodyPr/>
          <a:lstStyle/>
          <a:p>
            <a:fld id="{B902F832-F8F4-4CDF-A246-AAF6B43E6EE9}" type="slidenum">
              <a:rPr lang="en-PH" smtClean="0"/>
              <a:t>12</a:t>
            </a:fld>
            <a:endParaRPr lang="en-PH"/>
          </a:p>
        </p:txBody>
      </p:sp>
    </p:spTree>
    <p:extLst>
      <p:ext uri="{BB962C8B-B14F-4D97-AF65-F5344CB8AC3E}">
        <p14:creationId xmlns:p14="http://schemas.microsoft.com/office/powerpoint/2010/main" val="3956647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To end this topic,</a:t>
            </a:r>
            <a:r>
              <a:rPr lang="en-PH" baseline="0" dirty="0" smtClean="0"/>
              <a:t> I would like to share this quotation…[READ]</a:t>
            </a:r>
          </a:p>
          <a:p>
            <a:r>
              <a:rPr lang="en-PH" baseline="0" dirty="0" smtClean="0"/>
              <a:t>In all the things </a:t>
            </a:r>
            <a:r>
              <a:rPr lang="en-PH" baseline="0" smtClean="0"/>
              <a:t>we do, let’s do </a:t>
            </a:r>
            <a:r>
              <a:rPr lang="en-PH" baseline="0" dirty="0" smtClean="0"/>
              <a:t>our best today for a better tomorrow!</a:t>
            </a:r>
            <a:endParaRPr lang="en-PH" dirty="0"/>
          </a:p>
        </p:txBody>
      </p:sp>
      <p:sp>
        <p:nvSpPr>
          <p:cNvPr id="4" name="Slide Number Placeholder 3"/>
          <p:cNvSpPr>
            <a:spLocks noGrp="1"/>
          </p:cNvSpPr>
          <p:nvPr>
            <p:ph type="sldNum" sz="quarter" idx="10"/>
          </p:nvPr>
        </p:nvSpPr>
        <p:spPr/>
        <p:txBody>
          <a:bodyPr/>
          <a:lstStyle/>
          <a:p>
            <a:fld id="{40CDACB2-7754-4373-B2D9-A572740EC673}" type="slidenum">
              <a:rPr lang="en-PH" smtClean="0"/>
              <a:t>13</a:t>
            </a:fld>
            <a:endParaRPr lang="en-PH"/>
          </a:p>
        </p:txBody>
      </p:sp>
    </p:spTree>
    <p:extLst>
      <p:ext uri="{BB962C8B-B14F-4D97-AF65-F5344CB8AC3E}">
        <p14:creationId xmlns:p14="http://schemas.microsoft.com/office/powerpoint/2010/main" val="3334055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02F832-F8F4-4CDF-A246-AAF6B43E6EE9}" type="slidenum">
              <a:rPr lang="en-PH" smtClean="0"/>
              <a:t>14</a:t>
            </a:fld>
            <a:endParaRPr lang="en-PH"/>
          </a:p>
        </p:txBody>
      </p:sp>
    </p:spTree>
    <p:extLst>
      <p:ext uri="{BB962C8B-B14F-4D97-AF65-F5344CB8AC3E}">
        <p14:creationId xmlns:p14="http://schemas.microsoft.com/office/powerpoint/2010/main" val="2303703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02F832-F8F4-4CDF-A246-AAF6B43E6EE9}" type="slidenum">
              <a:rPr lang="en-PH" smtClean="0"/>
              <a:t>15</a:t>
            </a:fld>
            <a:endParaRPr lang="en-PH"/>
          </a:p>
        </p:txBody>
      </p:sp>
    </p:spTree>
    <p:extLst>
      <p:ext uri="{BB962C8B-B14F-4D97-AF65-F5344CB8AC3E}">
        <p14:creationId xmlns:p14="http://schemas.microsoft.com/office/powerpoint/2010/main" val="1492722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02F832-F8F4-4CDF-A246-AAF6B43E6EE9}" type="slidenum">
              <a:rPr lang="en-PH" smtClean="0"/>
              <a:t>16</a:t>
            </a:fld>
            <a:endParaRPr lang="en-PH"/>
          </a:p>
        </p:txBody>
      </p:sp>
    </p:spTree>
    <p:extLst>
      <p:ext uri="{BB962C8B-B14F-4D97-AF65-F5344CB8AC3E}">
        <p14:creationId xmlns:p14="http://schemas.microsoft.com/office/powerpoint/2010/main" val="1332829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02F832-F8F4-4CDF-A246-AAF6B43E6EE9}" type="slidenum">
              <a:rPr lang="en-PH" smtClean="0"/>
              <a:t>17</a:t>
            </a:fld>
            <a:endParaRPr lang="en-PH"/>
          </a:p>
        </p:txBody>
      </p:sp>
    </p:spTree>
    <p:extLst>
      <p:ext uri="{BB962C8B-B14F-4D97-AF65-F5344CB8AC3E}">
        <p14:creationId xmlns:p14="http://schemas.microsoft.com/office/powerpoint/2010/main" val="877872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We</a:t>
            </a:r>
            <a:r>
              <a:rPr lang="en-PH" baseline="0" dirty="0" smtClean="0"/>
              <a:t> will be discussing a Social Contract.</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2</a:t>
            </a:fld>
            <a:endParaRPr lang="en-US"/>
          </a:p>
        </p:txBody>
      </p:sp>
    </p:spTree>
    <p:extLst>
      <p:ext uri="{BB962C8B-B14F-4D97-AF65-F5344CB8AC3E}">
        <p14:creationId xmlns:p14="http://schemas.microsoft.com/office/powerpoint/2010/main" val="3047535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Today we will discuss your performance as facilitators.  You know that after every </a:t>
            </a:r>
            <a:r>
              <a:rPr lang="en-PH" dirty="0" err="1" smtClean="0"/>
              <a:t>eFDS</a:t>
            </a:r>
            <a:r>
              <a:rPr lang="en-PH" dirty="0" smtClean="0"/>
              <a:t> you cascade, an Observer notes down your performance.  The Observer should be</a:t>
            </a:r>
            <a:r>
              <a:rPr lang="en-PH" baseline="0" dirty="0" smtClean="0"/>
              <a:t> showing you their report after the </a:t>
            </a:r>
            <a:r>
              <a:rPr lang="en-PH" baseline="0" dirty="0" err="1" smtClean="0"/>
              <a:t>eFDS</a:t>
            </a:r>
            <a:r>
              <a:rPr lang="en-PH" baseline="0" dirty="0" smtClean="0"/>
              <a:t> cascade, and you should be signing this report to indicate that it has been shown and discussed with you.  Is this what is happening?  You are rated on 8 skills as a facilitator.  Do you remember what these are? [ASK PARTICIPANTS ABOUT THE 8 SKILLS]</a:t>
            </a:r>
          </a:p>
          <a:p>
            <a:r>
              <a:rPr lang="en-PH" dirty="0" smtClean="0"/>
              <a:t>All of</a:t>
            </a:r>
            <a:r>
              <a:rPr lang="en-PH" baseline="0" dirty="0" smtClean="0"/>
              <a:t> the Observer Reports have been summarized for us today.  </a:t>
            </a:r>
            <a:r>
              <a:rPr lang="en-PH" dirty="0" smtClean="0"/>
              <a:t>You will have your own report cards that will be distributed after I show you a short</a:t>
            </a:r>
            <a:r>
              <a:rPr lang="en-PH" baseline="0" dirty="0" smtClean="0"/>
              <a:t> summary.  Do you think you are getting better as facilitators?  The report cards will tell you.</a:t>
            </a:r>
            <a:endParaRPr lang="en-PH" dirty="0"/>
          </a:p>
        </p:txBody>
      </p:sp>
      <p:sp>
        <p:nvSpPr>
          <p:cNvPr id="4" name="Slide Number Placeholder 3"/>
          <p:cNvSpPr>
            <a:spLocks noGrp="1"/>
          </p:cNvSpPr>
          <p:nvPr>
            <p:ph type="sldNum" sz="quarter" idx="10"/>
          </p:nvPr>
        </p:nvSpPr>
        <p:spPr/>
        <p:txBody>
          <a:bodyPr/>
          <a:lstStyle/>
          <a:p>
            <a:fld id="{40CDACB2-7754-4373-B2D9-A572740EC673}" type="slidenum">
              <a:rPr lang="en-PH" smtClean="0"/>
              <a:t>3</a:t>
            </a:fld>
            <a:endParaRPr lang="en-PH"/>
          </a:p>
        </p:txBody>
      </p:sp>
    </p:spTree>
    <p:extLst>
      <p:ext uri="{BB962C8B-B14F-4D97-AF65-F5344CB8AC3E}">
        <p14:creationId xmlns:p14="http://schemas.microsoft.com/office/powerpoint/2010/main" val="2866346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slide shows the average</a:t>
            </a:r>
            <a:r>
              <a:rPr lang="en-PH" baseline="0" dirty="0" smtClean="0"/>
              <a:t> facilitator score, covering all PLs and all indicators for each given month.</a:t>
            </a:r>
          </a:p>
          <a:p>
            <a:r>
              <a:rPr lang="en-PH" baseline="0" dirty="0" smtClean="0"/>
              <a:t>We started in July 2016 with eFDS1 – </a:t>
            </a:r>
            <a:r>
              <a:rPr lang="en-PH" baseline="0" dirty="0" err="1" smtClean="0"/>
              <a:t>Ang</a:t>
            </a:r>
            <a:r>
              <a:rPr lang="en-PH" baseline="0" dirty="0" smtClean="0"/>
              <a:t> </a:t>
            </a:r>
            <a:r>
              <a:rPr lang="en-PH" baseline="0" dirty="0" err="1" smtClean="0"/>
              <a:t>Tulong</a:t>
            </a:r>
            <a:r>
              <a:rPr lang="en-PH" baseline="0" dirty="0" smtClean="0"/>
              <a:t> </a:t>
            </a:r>
            <a:r>
              <a:rPr lang="en-PH" baseline="0" dirty="0" err="1" smtClean="0"/>
              <a:t>ng</a:t>
            </a:r>
            <a:r>
              <a:rPr lang="en-PH" baseline="0" dirty="0" smtClean="0"/>
              <a:t> Pantawid, scoring 2.86.  The scores of the following months, up to Dec 2016 are reflected in the slide.  In Aug, the average score was 3.04, rising to 3.14 in Sept, dropping to 3.07 in Oct and 3.05 in Nov, rising again to 3.14 in Dec.  The red line is a </a:t>
            </a:r>
            <a:r>
              <a:rPr lang="en-PH" baseline="0" dirty="0" err="1" smtClean="0"/>
              <a:t>trendline</a:t>
            </a:r>
            <a:r>
              <a:rPr lang="en-PH" baseline="0" dirty="0" smtClean="0"/>
              <a:t>, showing that the scores over the 6 months are on an uptrend.  After the first month, the average score has remained over 3.  This chart shows that “</a:t>
            </a:r>
            <a:r>
              <a:rPr lang="en-PH" baseline="0" dirty="0" err="1" smtClean="0"/>
              <a:t>gumagaling</a:t>
            </a:r>
            <a:r>
              <a:rPr lang="en-PH" baseline="0" dirty="0" smtClean="0"/>
              <a:t> </a:t>
            </a:r>
            <a:r>
              <a:rPr lang="en-PH" baseline="0" dirty="0" err="1" smtClean="0"/>
              <a:t>tayo</a:t>
            </a:r>
            <a:r>
              <a:rPr lang="en-PH" baseline="0" dirty="0" smtClean="0"/>
              <a:t> </a:t>
            </a:r>
            <a:r>
              <a:rPr lang="en-PH" baseline="0" dirty="0" err="1" smtClean="0"/>
              <a:t>bilang</a:t>
            </a:r>
            <a:r>
              <a:rPr lang="en-PH" baseline="0" dirty="0" smtClean="0"/>
              <a:t> </a:t>
            </a:r>
            <a:r>
              <a:rPr lang="en-PH" baseline="0" dirty="0" err="1" smtClean="0"/>
              <a:t>tagapagpadaloy</a:t>
            </a:r>
            <a:r>
              <a:rPr lang="en-PH" baseline="0" dirty="0" smtClean="0"/>
              <a:t> </a:t>
            </a:r>
            <a:r>
              <a:rPr lang="en-PH" baseline="0" dirty="0" err="1" smtClean="0"/>
              <a:t>ng</a:t>
            </a:r>
            <a:r>
              <a:rPr lang="en-PH" baseline="0" dirty="0" smtClean="0"/>
              <a:t> </a:t>
            </a:r>
            <a:r>
              <a:rPr lang="en-PH" baseline="0" dirty="0" err="1" smtClean="0"/>
              <a:t>pagbabago</a:t>
            </a:r>
            <a:r>
              <a:rPr lang="en-PH" baseline="0" dirty="0" smtClean="0"/>
              <a:t>”. Congratulations to all of us!</a:t>
            </a:r>
            <a:endParaRPr lang="en-PH" dirty="0"/>
          </a:p>
        </p:txBody>
      </p:sp>
      <p:sp>
        <p:nvSpPr>
          <p:cNvPr id="4" name="Slide Number Placeholder 3"/>
          <p:cNvSpPr>
            <a:spLocks noGrp="1"/>
          </p:cNvSpPr>
          <p:nvPr>
            <p:ph type="sldNum" sz="quarter" idx="10"/>
          </p:nvPr>
        </p:nvSpPr>
        <p:spPr/>
        <p:txBody>
          <a:bodyPr/>
          <a:lstStyle/>
          <a:p>
            <a:fld id="{40CDACB2-7754-4373-B2D9-A572740EC673}" type="slidenum">
              <a:rPr lang="en-PH" smtClean="0"/>
              <a:t>4</a:t>
            </a:fld>
            <a:endParaRPr lang="en-PH"/>
          </a:p>
        </p:txBody>
      </p:sp>
    </p:spTree>
    <p:extLst>
      <p:ext uri="{BB962C8B-B14F-4D97-AF65-F5344CB8AC3E}">
        <p14:creationId xmlns:p14="http://schemas.microsoft.com/office/powerpoint/2010/main" val="92451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slide shows the top 8 </a:t>
            </a:r>
            <a:r>
              <a:rPr lang="en-PH" dirty="0" err="1" smtClean="0"/>
              <a:t>eFDS</a:t>
            </a:r>
            <a:r>
              <a:rPr lang="en-PH" dirty="0" smtClean="0"/>
              <a:t> facilitators from among you,</a:t>
            </a:r>
            <a:r>
              <a:rPr lang="en-PH" baseline="0" dirty="0" smtClean="0"/>
              <a:t> based on the average rating from Jul – Dec 2016.  Please rise when I call your name.  Congratulations to [READ OUT NAMES].  As we can see from the chart, the road hasn’t been the same for everyone, sometimes up, sometimes down.  Our top 8 seem to have their own strengths or favourite topic.  All have ratings of 3 and above for all of the 6 topics.  Their average rating for all 6 topics is at least 3.5.  All have perfect attendance as a facilitator.  I hope that we can recognize more top facilitators the next time we make a summary.</a:t>
            </a:r>
            <a:endParaRPr lang="en-PH" dirty="0"/>
          </a:p>
        </p:txBody>
      </p:sp>
      <p:sp>
        <p:nvSpPr>
          <p:cNvPr id="4" name="Slide Number Placeholder 3"/>
          <p:cNvSpPr>
            <a:spLocks noGrp="1"/>
          </p:cNvSpPr>
          <p:nvPr>
            <p:ph type="sldNum" sz="quarter" idx="10"/>
          </p:nvPr>
        </p:nvSpPr>
        <p:spPr/>
        <p:txBody>
          <a:bodyPr/>
          <a:lstStyle/>
          <a:p>
            <a:fld id="{40CDACB2-7754-4373-B2D9-A572740EC673}" type="slidenum">
              <a:rPr lang="en-PH" smtClean="0"/>
              <a:t>5</a:t>
            </a:fld>
            <a:endParaRPr lang="en-PH"/>
          </a:p>
        </p:txBody>
      </p:sp>
    </p:spTree>
    <p:extLst>
      <p:ext uri="{BB962C8B-B14F-4D97-AF65-F5344CB8AC3E}">
        <p14:creationId xmlns:p14="http://schemas.microsoft.com/office/powerpoint/2010/main" val="3188791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slide shows those who have</a:t>
            </a:r>
            <a:r>
              <a:rPr lang="en-PH" baseline="0" dirty="0" smtClean="0"/>
              <a:t> cascaded the </a:t>
            </a:r>
            <a:r>
              <a:rPr lang="en-PH" baseline="0" dirty="0" err="1" smtClean="0"/>
              <a:t>eFDS</a:t>
            </a:r>
            <a:r>
              <a:rPr lang="en-PH" baseline="0" dirty="0" smtClean="0"/>
              <a:t> to the Pantawid members every month.  Out of 76 who have ever done an </a:t>
            </a:r>
            <a:r>
              <a:rPr lang="en-PH" baseline="0" dirty="0" err="1" smtClean="0"/>
              <a:t>eFDS</a:t>
            </a:r>
            <a:r>
              <a:rPr lang="en-PH" baseline="0" dirty="0" smtClean="0"/>
              <a:t> cascade from Jul – Dec 2016, a total of 33 PLs or 43% have conducted an </a:t>
            </a:r>
            <a:r>
              <a:rPr lang="en-PH" baseline="0" dirty="0" err="1" smtClean="0"/>
              <a:t>eFDS</a:t>
            </a:r>
            <a:r>
              <a:rPr lang="en-PH" baseline="0" dirty="0" smtClean="0"/>
              <a:t> cascade every month for the given 6 months.  Please stand to be recognized as I call your name.  Congratulations to [READ NAMES, CLAP].  Please continue your perfect performance in the coming months.</a:t>
            </a:r>
            <a:endParaRPr lang="en-PH" dirty="0"/>
          </a:p>
        </p:txBody>
      </p:sp>
      <p:sp>
        <p:nvSpPr>
          <p:cNvPr id="4" name="Slide Number Placeholder 3"/>
          <p:cNvSpPr>
            <a:spLocks noGrp="1"/>
          </p:cNvSpPr>
          <p:nvPr>
            <p:ph type="sldNum" sz="quarter" idx="10"/>
          </p:nvPr>
        </p:nvSpPr>
        <p:spPr/>
        <p:txBody>
          <a:bodyPr/>
          <a:lstStyle/>
          <a:p>
            <a:fld id="{40CDACB2-7754-4373-B2D9-A572740EC673}" type="slidenum">
              <a:rPr lang="en-PH" smtClean="0"/>
              <a:t>6</a:t>
            </a:fld>
            <a:endParaRPr lang="en-PH"/>
          </a:p>
        </p:txBody>
      </p:sp>
    </p:spTree>
    <p:extLst>
      <p:ext uri="{BB962C8B-B14F-4D97-AF65-F5344CB8AC3E}">
        <p14:creationId xmlns:p14="http://schemas.microsoft.com/office/powerpoint/2010/main" val="2652049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Now we come to our average skill levels.</a:t>
            </a:r>
            <a:r>
              <a:rPr lang="en-PH" baseline="0" dirty="0" smtClean="0"/>
              <a:t>  You remember there are 8 skills we are measuring.  [READ THE 8 SKILLS ON CHART]  As a group, our highest skill is in b. Voice Level, 3.9, </a:t>
            </a:r>
            <a:r>
              <a:rPr lang="en-PH" baseline="0" dirty="0" err="1" smtClean="0"/>
              <a:t>naririnig</a:t>
            </a:r>
            <a:r>
              <a:rPr lang="en-PH" baseline="0" dirty="0" smtClean="0"/>
              <a:t> </a:t>
            </a:r>
            <a:r>
              <a:rPr lang="en-PH" baseline="0" dirty="0" err="1" smtClean="0"/>
              <a:t>ng</a:t>
            </a:r>
            <a:r>
              <a:rPr lang="en-PH" baseline="0" dirty="0" smtClean="0"/>
              <a:t> </a:t>
            </a:r>
            <a:r>
              <a:rPr lang="en-PH" baseline="0" dirty="0" err="1" smtClean="0"/>
              <a:t>lahat</a:t>
            </a:r>
            <a:r>
              <a:rPr lang="en-PH" baseline="0" dirty="0" smtClean="0"/>
              <a:t>.  Next is a. Audience Impact or </a:t>
            </a:r>
            <a:r>
              <a:rPr lang="en-PH" baseline="0" dirty="0" err="1" smtClean="0"/>
              <a:t>Nakikinig</a:t>
            </a:r>
            <a:r>
              <a:rPr lang="en-PH" baseline="0" dirty="0" smtClean="0"/>
              <a:t> </a:t>
            </a:r>
            <a:r>
              <a:rPr lang="en-PH" baseline="0" dirty="0" err="1" smtClean="0"/>
              <a:t>ang</a:t>
            </a:r>
            <a:r>
              <a:rPr lang="en-PH" baseline="0" dirty="0" smtClean="0"/>
              <a:t> </a:t>
            </a:r>
            <a:r>
              <a:rPr lang="en-PH" baseline="0" dirty="0" err="1" smtClean="0"/>
              <a:t>mga</a:t>
            </a:r>
            <a:r>
              <a:rPr lang="en-PH" baseline="0" dirty="0" smtClean="0"/>
              <a:t> participants, 3.7.  So </a:t>
            </a:r>
            <a:r>
              <a:rPr lang="en-PH" baseline="0" dirty="0" err="1" smtClean="0"/>
              <a:t>napapakinig</a:t>
            </a:r>
            <a:r>
              <a:rPr lang="en-PH" baseline="0" dirty="0" smtClean="0"/>
              <a:t> </a:t>
            </a:r>
            <a:r>
              <a:rPr lang="en-PH" baseline="0" dirty="0" err="1" smtClean="0"/>
              <a:t>niyo</a:t>
            </a:r>
            <a:r>
              <a:rPr lang="en-PH" baseline="0" dirty="0" smtClean="0"/>
              <a:t> </a:t>
            </a:r>
            <a:r>
              <a:rPr lang="en-PH" baseline="0" dirty="0" err="1" smtClean="0"/>
              <a:t>sila</a:t>
            </a:r>
            <a:r>
              <a:rPr lang="en-PH" baseline="0" dirty="0" smtClean="0"/>
              <a:t>.  In the middle group is d. Communicating the Topic at 3.2.  Next is c. Eye Contact, which helps get your audience to become active participants.  And g. </a:t>
            </a:r>
            <a:r>
              <a:rPr lang="en-PH" baseline="0" dirty="0" err="1" smtClean="0"/>
              <a:t>Nasasagot</a:t>
            </a:r>
            <a:r>
              <a:rPr lang="en-PH" baseline="0" dirty="0" smtClean="0"/>
              <a:t> </a:t>
            </a:r>
            <a:r>
              <a:rPr lang="en-PH" baseline="0" dirty="0" err="1" smtClean="0"/>
              <a:t>ang</a:t>
            </a:r>
            <a:r>
              <a:rPr lang="en-PH" baseline="0" dirty="0" smtClean="0"/>
              <a:t> </a:t>
            </a:r>
            <a:r>
              <a:rPr lang="en-PH" baseline="0" dirty="0" err="1" smtClean="0"/>
              <a:t>mga</a:t>
            </a:r>
            <a:r>
              <a:rPr lang="en-PH" baseline="0" dirty="0" smtClean="0"/>
              <a:t> </a:t>
            </a:r>
            <a:r>
              <a:rPr lang="en-PH" baseline="0" dirty="0" err="1" smtClean="0"/>
              <a:t>Katanungan</a:t>
            </a:r>
            <a:r>
              <a:rPr lang="en-PH" baseline="0" dirty="0" smtClean="0"/>
              <a:t>.  Very good.  You are also able to gather f. Audience Participation.  Congratulations!</a:t>
            </a:r>
          </a:p>
          <a:p>
            <a:r>
              <a:rPr lang="en-PH" baseline="0" dirty="0" smtClean="0"/>
              <a:t>There are 2 skills that we have to really work on with the lower ratings on the right.  These are e. </a:t>
            </a:r>
            <a:r>
              <a:rPr lang="en-PH" baseline="0" dirty="0" err="1" smtClean="0"/>
              <a:t>Nagtatanong</a:t>
            </a:r>
            <a:r>
              <a:rPr lang="en-PH" baseline="0" dirty="0" smtClean="0"/>
              <a:t> kung </a:t>
            </a:r>
            <a:r>
              <a:rPr lang="en-PH" baseline="0" dirty="0" err="1" smtClean="0"/>
              <a:t>malinaw</a:t>
            </a:r>
            <a:r>
              <a:rPr lang="en-PH" baseline="0" dirty="0" smtClean="0"/>
              <a:t> </a:t>
            </a:r>
            <a:r>
              <a:rPr lang="en-PH" baseline="0" dirty="0" err="1" smtClean="0"/>
              <a:t>ang</a:t>
            </a:r>
            <a:r>
              <a:rPr lang="en-PH" baseline="0" dirty="0" smtClean="0"/>
              <a:t> </a:t>
            </a:r>
            <a:r>
              <a:rPr lang="en-PH" baseline="0" dirty="0" err="1" smtClean="0"/>
              <a:t>kanyang</a:t>
            </a:r>
            <a:r>
              <a:rPr lang="en-PH" baseline="0" dirty="0" smtClean="0"/>
              <a:t> </a:t>
            </a:r>
            <a:r>
              <a:rPr lang="en-PH" baseline="0" dirty="0" err="1" smtClean="0"/>
              <a:t>sinasabi</a:t>
            </a:r>
            <a:r>
              <a:rPr lang="en-PH" baseline="0" dirty="0" smtClean="0"/>
              <a:t>, and h. </a:t>
            </a:r>
            <a:r>
              <a:rPr lang="en-PH" baseline="0" dirty="0" err="1" smtClean="0"/>
              <a:t>Nagkakaroon</a:t>
            </a:r>
            <a:r>
              <a:rPr lang="en-PH" baseline="0" dirty="0" smtClean="0"/>
              <a:t> </a:t>
            </a:r>
            <a:r>
              <a:rPr lang="en-PH" baseline="0" dirty="0" err="1" smtClean="0"/>
              <a:t>ng</a:t>
            </a:r>
            <a:r>
              <a:rPr lang="en-PH" baseline="0" dirty="0" smtClean="0"/>
              <a:t> </a:t>
            </a:r>
            <a:r>
              <a:rPr lang="en-PH" baseline="0" dirty="0" err="1" smtClean="0"/>
              <a:t>kasunduan</a:t>
            </a:r>
            <a:r>
              <a:rPr lang="en-PH" baseline="0" dirty="0" smtClean="0"/>
              <a:t>.  How do you think we can raise the score of these 2 skills? [GET SUGGESTIONS FROM PARTICIPANTS]</a:t>
            </a:r>
            <a:endParaRPr lang="en-PH" dirty="0"/>
          </a:p>
        </p:txBody>
      </p:sp>
      <p:sp>
        <p:nvSpPr>
          <p:cNvPr id="4" name="Slide Number Placeholder 3"/>
          <p:cNvSpPr>
            <a:spLocks noGrp="1"/>
          </p:cNvSpPr>
          <p:nvPr>
            <p:ph type="sldNum" sz="quarter" idx="10"/>
          </p:nvPr>
        </p:nvSpPr>
        <p:spPr/>
        <p:txBody>
          <a:bodyPr/>
          <a:lstStyle/>
          <a:p>
            <a:fld id="{40CDACB2-7754-4373-B2D9-A572740EC673}" type="slidenum">
              <a:rPr lang="en-PH" smtClean="0"/>
              <a:t>7</a:t>
            </a:fld>
            <a:endParaRPr lang="en-PH"/>
          </a:p>
        </p:txBody>
      </p:sp>
    </p:spTree>
    <p:extLst>
      <p:ext uri="{BB962C8B-B14F-4D97-AF65-F5344CB8AC3E}">
        <p14:creationId xmlns:p14="http://schemas.microsoft.com/office/powerpoint/2010/main" val="942735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We will now distribute your report cards. [DISTRIBUTE]  Lets</a:t>
            </a:r>
            <a:r>
              <a:rPr lang="en-PH" baseline="0" dirty="0" smtClean="0"/>
              <a:t> understand what it says together.</a:t>
            </a:r>
          </a:p>
          <a:p>
            <a:r>
              <a:rPr lang="en-PH" baseline="0" dirty="0" smtClean="0"/>
              <a:t>There is Project i-Pantawid on the left, followed by Caritas Nueva Segovia.  Caritas is our local organization that is conducting the monthly training for you under Project i-Pantawid.  At the bottom are the organizations that designed and support Project i-Pantawid.</a:t>
            </a:r>
          </a:p>
          <a:p>
            <a:r>
              <a:rPr lang="en-PH" baseline="0" dirty="0" smtClean="0"/>
              <a:t>You will see your name in the box.  Below that are the topics covered for each given month.  We started with </a:t>
            </a:r>
            <a:r>
              <a:rPr lang="en-PH" baseline="0" dirty="0" err="1" smtClean="0"/>
              <a:t>Ang</a:t>
            </a:r>
            <a:r>
              <a:rPr lang="en-PH" baseline="0" dirty="0" smtClean="0"/>
              <a:t> </a:t>
            </a:r>
            <a:r>
              <a:rPr lang="en-PH" baseline="0" dirty="0" err="1" smtClean="0"/>
              <a:t>Tulong</a:t>
            </a:r>
            <a:r>
              <a:rPr lang="en-PH" baseline="0" dirty="0" smtClean="0"/>
              <a:t> </a:t>
            </a:r>
            <a:r>
              <a:rPr lang="en-PH" baseline="0" dirty="0" err="1" smtClean="0"/>
              <a:t>ng</a:t>
            </a:r>
            <a:r>
              <a:rPr lang="en-PH" baseline="0" dirty="0" smtClean="0"/>
              <a:t> Pantawid last July 2016.  There have been 6 topics covered until December.</a:t>
            </a:r>
          </a:p>
          <a:p>
            <a:r>
              <a:rPr lang="en-PH" baseline="0" dirty="0" smtClean="0"/>
              <a:t>On the top right are the 8 skills or indicators you have been rated on during every </a:t>
            </a:r>
            <a:r>
              <a:rPr lang="en-PH" baseline="0" dirty="0" err="1" smtClean="0"/>
              <a:t>eFDS</a:t>
            </a:r>
            <a:r>
              <a:rPr lang="en-PH" baseline="0" dirty="0" smtClean="0"/>
              <a:t> cascade, from a to h, followed by the average for each month.  The average is the total score for each month divided by number of skills rated, generally 8.  You will see whether you are improving or not for each month if the average is going up.  In this example, the facilitator is improving monthly, starting with 2.5 in July, ending with 3.1 in December.</a:t>
            </a:r>
          </a:p>
          <a:p>
            <a:r>
              <a:rPr lang="en-PH" baseline="0" dirty="0" smtClean="0"/>
              <a:t>At the bottom is the average for each skill.  The higher the rating, the better you are at it.  The high ratings are your strengths. You can also see what skills have the lower scores and need more work.  On the rightmost bottom corner is your overall average and the basis of the overall facilitator ranking.</a:t>
            </a:r>
          </a:p>
          <a:p>
            <a:r>
              <a:rPr lang="en-PH" baseline="0" dirty="0" smtClean="0"/>
              <a:t>[GIVE TIME FOR PARTICIPANTS TO REVIEW THEIR REPORT CARDS]  Any questions?</a:t>
            </a:r>
            <a:endParaRPr lang="en-PH" dirty="0"/>
          </a:p>
        </p:txBody>
      </p:sp>
      <p:sp>
        <p:nvSpPr>
          <p:cNvPr id="4" name="Slide Number Placeholder 3"/>
          <p:cNvSpPr>
            <a:spLocks noGrp="1"/>
          </p:cNvSpPr>
          <p:nvPr>
            <p:ph type="sldNum" sz="quarter" idx="10"/>
          </p:nvPr>
        </p:nvSpPr>
        <p:spPr/>
        <p:txBody>
          <a:bodyPr/>
          <a:lstStyle/>
          <a:p>
            <a:fld id="{40CDACB2-7754-4373-B2D9-A572740EC673}" type="slidenum">
              <a:rPr lang="en-PH" smtClean="0"/>
              <a:t>8</a:t>
            </a:fld>
            <a:endParaRPr lang="en-PH"/>
          </a:p>
        </p:txBody>
      </p:sp>
    </p:spTree>
    <p:extLst>
      <p:ext uri="{BB962C8B-B14F-4D97-AF65-F5344CB8AC3E}">
        <p14:creationId xmlns:p14="http://schemas.microsoft.com/office/powerpoint/2010/main" val="3569822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Now you know your strengths and challenges as facilitators, let’s discuss possible ways to improve</a:t>
            </a:r>
            <a:r>
              <a:rPr lang="en-PH" baseline="0" dirty="0" smtClean="0"/>
              <a:t> your scores.</a:t>
            </a:r>
          </a:p>
          <a:p>
            <a:r>
              <a:rPr lang="en-PH" baseline="0" dirty="0" smtClean="0"/>
              <a:t>[READ SKILLS AND TIPS, GET MORE SUGGESTIONS AND EXAMPLES FROM THE GROUP]</a:t>
            </a:r>
          </a:p>
          <a:p>
            <a:r>
              <a:rPr lang="en-PH" baseline="0" dirty="0" smtClean="0"/>
              <a:t>I hope to see higher scores when we summarize again in future.</a:t>
            </a:r>
            <a:endParaRPr lang="en-PH" dirty="0"/>
          </a:p>
        </p:txBody>
      </p:sp>
      <p:sp>
        <p:nvSpPr>
          <p:cNvPr id="4" name="Slide Number Placeholder 3"/>
          <p:cNvSpPr>
            <a:spLocks noGrp="1"/>
          </p:cNvSpPr>
          <p:nvPr>
            <p:ph type="sldNum" sz="quarter" idx="10"/>
          </p:nvPr>
        </p:nvSpPr>
        <p:spPr/>
        <p:txBody>
          <a:bodyPr/>
          <a:lstStyle/>
          <a:p>
            <a:fld id="{40CDACB2-7754-4373-B2D9-A572740EC673}" type="slidenum">
              <a:rPr lang="en-PH" smtClean="0"/>
              <a:t>9</a:t>
            </a:fld>
            <a:endParaRPr lang="en-PH"/>
          </a:p>
        </p:txBody>
      </p:sp>
    </p:spTree>
    <p:extLst>
      <p:ext uri="{BB962C8B-B14F-4D97-AF65-F5344CB8AC3E}">
        <p14:creationId xmlns:p14="http://schemas.microsoft.com/office/powerpoint/2010/main" val="646811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i-Pantawid TP7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39576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TP7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397456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TP7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86170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TP7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170503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i-Pantawid TP7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323080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i-Pantawid TP7</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219412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i-Pantawid TP7</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1509019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i-Pantawid TP7</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3476916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i-Pantawid TP7</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33838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TP7</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74167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TP7</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3519487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i-Pantawid TP7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4E497D-B875-4A7C-8F26-ED89BB7BE4D5}" type="slidenum">
              <a:rPr lang="en-US" smtClean="0"/>
              <a:t>‹#›</a:t>
            </a:fld>
            <a:endParaRPr lang="en-US"/>
          </a:p>
        </p:txBody>
      </p:sp>
    </p:spTree>
    <p:extLst>
      <p:ext uri="{BB962C8B-B14F-4D97-AF65-F5344CB8AC3E}">
        <p14:creationId xmlns:p14="http://schemas.microsoft.com/office/powerpoint/2010/main" val="2406058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9.emf"/><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p:spPr>
        <p:txBody>
          <a:bodyPr>
            <a:noAutofit/>
          </a:bodyPr>
          <a:lstStyle/>
          <a:p>
            <a:r>
              <a:rPr lang="en-US" sz="5400" dirty="0" err="1" smtClean="0">
                <a:solidFill>
                  <a:srgbClr val="008E40"/>
                </a:solidFill>
                <a:latin typeface="Comic Sans MS" pitchFamily="66" charset="0"/>
              </a:rPr>
              <a:t>Tagapagpadaloy</a:t>
            </a:r>
            <a:r>
              <a:rPr lang="en-US" sz="5400" dirty="0" smtClean="0">
                <a:solidFill>
                  <a:srgbClr val="008E40"/>
                </a:solidFill>
                <a:latin typeface="Comic Sans MS" pitchFamily="66" charset="0"/>
              </a:rPr>
              <a:t> </a:t>
            </a:r>
            <a:r>
              <a:rPr lang="en-US" sz="5400" dirty="0" err="1" smtClean="0">
                <a:solidFill>
                  <a:srgbClr val="008E40"/>
                </a:solidFill>
                <a:latin typeface="Comic Sans MS" pitchFamily="66" charset="0"/>
              </a:rPr>
              <a:t>ng</a:t>
            </a:r>
            <a:r>
              <a:rPr lang="en-US" sz="5400" dirty="0" smtClean="0">
                <a:solidFill>
                  <a:srgbClr val="008E40"/>
                </a:solidFill>
                <a:latin typeface="Comic Sans MS" pitchFamily="66" charset="0"/>
              </a:rPr>
              <a:t> </a:t>
            </a:r>
            <a:r>
              <a:rPr lang="en-US" sz="5400" dirty="0" err="1" smtClean="0">
                <a:solidFill>
                  <a:srgbClr val="008E40"/>
                </a:solidFill>
                <a:latin typeface="Comic Sans MS" pitchFamily="66" charset="0"/>
              </a:rPr>
              <a:t>Pagbabago</a:t>
            </a:r>
            <a:r>
              <a:rPr lang="en-US" sz="5400" dirty="0" smtClean="0">
                <a:solidFill>
                  <a:srgbClr val="008E40"/>
                </a:solidFill>
                <a:latin typeface="Comic Sans MS" pitchFamily="66" charset="0"/>
              </a:rPr>
              <a:t> - 7</a:t>
            </a:r>
            <a:endParaRPr lang="en-US" sz="5400" dirty="0">
              <a:solidFill>
                <a:srgbClr val="008E40"/>
              </a:solidFill>
              <a:latin typeface="Comic Sans MS" pitchFamily="66" charset="0"/>
            </a:endParaRPr>
          </a:p>
        </p:txBody>
      </p:sp>
      <p:pic>
        <p:nvPicPr>
          <p:cNvPr id="4" name="Picture 22" descr="MC91021718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5944" y="247650"/>
            <a:ext cx="2382398" cy="2743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3" descr="MC900367488[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7219" y="247650"/>
            <a:ext cx="2382179" cy="2743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676400" y="5181600"/>
            <a:ext cx="6516528" cy="1107996"/>
          </a:xfrm>
          <a:prstGeom prst="rect">
            <a:avLst/>
          </a:prstGeom>
          <a:noFill/>
        </p:spPr>
        <p:txBody>
          <a:bodyPr wrap="none" rtlCol="0">
            <a:spAutoFit/>
          </a:bodyPr>
          <a:lstStyle/>
          <a:p>
            <a:r>
              <a:rPr lang="en-PH" sz="6600" dirty="0" err="1" smtClean="0">
                <a:solidFill>
                  <a:srgbClr val="C00000"/>
                </a:solidFill>
                <a:latin typeface="Freestyle Script" pitchFamily="66" charset="0"/>
              </a:rPr>
              <a:t>Ang</a:t>
            </a:r>
            <a:r>
              <a:rPr lang="en-PH" sz="6600" dirty="0" smtClean="0">
                <a:solidFill>
                  <a:srgbClr val="C00000"/>
                </a:solidFill>
                <a:latin typeface="Freestyle Script" pitchFamily="66" charset="0"/>
              </a:rPr>
              <a:t> </a:t>
            </a:r>
            <a:r>
              <a:rPr lang="en-PH" sz="6600" dirty="0" err="1" smtClean="0">
                <a:solidFill>
                  <a:srgbClr val="C00000"/>
                </a:solidFill>
                <a:latin typeface="Freestyle Script" pitchFamily="66" charset="0"/>
              </a:rPr>
              <a:t>Aking</a:t>
            </a:r>
            <a:r>
              <a:rPr lang="en-PH" sz="6600" dirty="0" smtClean="0">
                <a:solidFill>
                  <a:srgbClr val="C00000"/>
                </a:solidFill>
                <a:latin typeface="Freestyle Script" pitchFamily="66" charset="0"/>
              </a:rPr>
              <a:t> </a:t>
            </a:r>
            <a:r>
              <a:rPr lang="en-PH" sz="6600" dirty="0" err="1" smtClean="0">
                <a:solidFill>
                  <a:srgbClr val="C00000"/>
                </a:solidFill>
                <a:latin typeface="Freestyle Script" pitchFamily="66" charset="0"/>
              </a:rPr>
              <a:t>Katayuan</a:t>
            </a:r>
            <a:r>
              <a:rPr lang="en-PH" sz="6600" dirty="0" smtClean="0">
                <a:solidFill>
                  <a:srgbClr val="C00000"/>
                </a:solidFill>
                <a:latin typeface="Freestyle Script" pitchFamily="66" charset="0"/>
              </a:rPr>
              <a:t> </a:t>
            </a:r>
            <a:r>
              <a:rPr lang="en-PH" sz="6600" dirty="0" err="1" smtClean="0">
                <a:solidFill>
                  <a:srgbClr val="C00000"/>
                </a:solidFill>
                <a:latin typeface="Freestyle Script" pitchFamily="66" charset="0"/>
              </a:rPr>
              <a:t>Ngayon</a:t>
            </a:r>
            <a:endParaRPr lang="en-PH" sz="6600" dirty="0">
              <a:solidFill>
                <a:srgbClr val="C00000"/>
              </a:solidFill>
              <a:latin typeface="Freestyle Script" pitchFamily="66" charset="0"/>
            </a:endParaRPr>
          </a:p>
        </p:txBody>
      </p:sp>
      <p:sp>
        <p:nvSpPr>
          <p:cNvPr id="3" name="Date Placeholder 2"/>
          <p:cNvSpPr>
            <a:spLocks noGrp="1"/>
          </p:cNvSpPr>
          <p:nvPr>
            <p:ph type="dt" sz="half" idx="10"/>
          </p:nvPr>
        </p:nvSpPr>
        <p:spPr/>
        <p:txBody>
          <a:bodyPr/>
          <a:lstStyle/>
          <a:p>
            <a:r>
              <a:rPr lang="en-US" smtClean="0"/>
              <a:t>i-Pantawid TP7</a:t>
            </a:r>
            <a:endParaRPr lang="en-US"/>
          </a:p>
        </p:txBody>
      </p:sp>
      <p:sp>
        <p:nvSpPr>
          <p:cNvPr id="7" name="Slide Number Placeholder 6"/>
          <p:cNvSpPr>
            <a:spLocks noGrp="1"/>
          </p:cNvSpPr>
          <p:nvPr>
            <p:ph type="sldNum" sz="quarter" idx="12"/>
          </p:nvPr>
        </p:nvSpPr>
        <p:spPr/>
        <p:txBody>
          <a:bodyPr/>
          <a:lstStyle/>
          <a:p>
            <a:fld id="{A94E497D-B875-4A7C-8F26-ED89BB7BE4D5}" type="slidenum">
              <a:rPr lang="en-US" smtClean="0"/>
              <a:t>1</a:t>
            </a:fld>
            <a:endParaRPr lang="en-US"/>
          </a:p>
        </p:txBody>
      </p:sp>
    </p:spTree>
    <p:extLst>
      <p:ext uri="{BB962C8B-B14F-4D97-AF65-F5344CB8AC3E}">
        <p14:creationId xmlns:p14="http://schemas.microsoft.com/office/powerpoint/2010/main" val="1674922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732" y="457200"/>
            <a:ext cx="7800668" cy="1077218"/>
          </a:xfrm>
          <a:prstGeom prst="rect">
            <a:avLst/>
          </a:prstGeom>
          <a:noFill/>
        </p:spPr>
        <p:txBody>
          <a:bodyPr wrap="square" rtlCol="0">
            <a:spAutoFit/>
          </a:bodyPr>
          <a:lstStyle/>
          <a:p>
            <a:r>
              <a:rPr lang="en-US" sz="3200" dirty="0" err="1" smtClean="0"/>
              <a:t>Bilang</a:t>
            </a:r>
            <a:r>
              <a:rPr lang="en-US" sz="3200" dirty="0" smtClean="0"/>
              <a:t> </a:t>
            </a:r>
            <a:r>
              <a:rPr lang="en-US" sz="3200" dirty="0" err="1" smtClean="0"/>
              <a:t>tagapagpadaloy</a:t>
            </a:r>
            <a:r>
              <a:rPr lang="en-US" sz="3200" dirty="0" smtClean="0"/>
              <a:t> </a:t>
            </a:r>
            <a:r>
              <a:rPr lang="en-US" sz="3200" dirty="0" err="1" smtClean="0"/>
              <a:t>ng</a:t>
            </a:r>
            <a:r>
              <a:rPr lang="en-US" sz="3200" dirty="0" smtClean="0"/>
              <a:t> </a:t>
            </a:r>
            <a:r>
              <a:rPr lang="en-US" sz="3200" dirty="0" err="1" smtClean="0"/>
              <a:t>Pagbabago</a:t>
            </a:r>
            <a:r>
              <a:rPr lang="en-US" sz="3200" dirty="0" smtClean="0"/>
              <a:t> </a:t>
            </a:r>
            <a:r>
              <a:rPr lang="en-US" sz="3200" dirty="0" err="1" smtClean="0"/>
              <a:t>sa</a:t>
            </a:r>
            <a:r>
              <a:rPr lang="en-US" sz="3200" dirty="0" smtClean="0"/>
              <a:t> </a:t>
            </a:r>
            <a:r>
              <a:rPr lang="en-US" sz="3200" dirty="0" err="1" smtClean="0"/>
              <a:t>ating</a:t>
            </a:r>
            <a:r>
              <a:rPr lang="en-US" sz="3200" dirty="0" smtClean="0"/>
              <a:t> </a:t>
            </a:r>
            <a:r>
              <a:rPr lang="en-US" sz="3200" dirty="0" err="1" smtClean="0"/>
              <a:t>Komunidad</a:t>
            </a:r>
            <a:r>
              <a:rPr lang="en-US" sz="3200" dirty="0" smtClean="0"/>
              <a:t>, </a:t>
            </a:r>
            <a:r>
              <a:rPr lang="en-US" sz="3200" dirty="0" err="1" smtClean="0"/>
              <a:t>ano</a:t>
            </a:r>
            <a:r>
              <a:rPr lang="en-US" sz="3200" dirty="0" smtClean="0"/>
              <a:t> </a:t>
            </a:r>
            <a:r>
              <a:rPr lang="en-US" sz="3200" dirty="0" err="1" smtClean="0"/>
              <a:t>ang</a:t>
            </a:r>
            <a:r>
              <a:rPr lang="en-US" sz="3200" dirty="0" smtClean="0"/>
              <a:t> </a:t>
            </a:r>
            <a:r>
              <a:rPr lang="en-US" sz="3200" dirty="0" err="1" smtClean="0"/>
              <a:t>mga</a:t>
            </a:r>
            <a:r>
              <a:rPr lang="en-US" sz="3200" dirty="0" smtClean="0"/>
              <a:t> </a:t>
            </a:r>
            <a:r>
              <a:rPr lang="en-US" sz="3200" dirty="0" err="1" smtClean="0"/>
              <a:t>kailangan</a:t>
            </a:r>
            <a:r>
              <a:rPr lang="en-US" sz="3200" dirty="0" smtClean="0"/>
              <a:t>?</a:t>
            </a:r>
            <a:endParaRPr lang="en-US" sz="3200" dirty="0"/>
          </a:p>
        </p:txBody>
      </p:sp>
      <p:sp>
        <p:nvSpPr>
          <p:cNvPr id="3" name="Diamond 2"/>
          <p:cNvSpPr/>
          <p:nvPr/>
        </p:nvSpPr>
        <p:spPr>
          <a:xfrm>
            <a:off x="124132" y="3424436"/>
            <a:ext cx="4219268" cy="2842230"/>
          </a:xfrm>
          <a:prstGeom prst="diamond">
            <a:avLst/>
          </a:prstGeom>
        </p:spPr>
        <p:style>
          <a:lnRef idx="1">
            <a:schemeClr val="accent4"/>
          </a:lnRef>
          <a:fillRef idx="3">
            <a:schemeClr val="accent4"/>
          </a:fillRef>
          <a:effectRef idx="2">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2800" b="1" dirty="0" smtClean="0">
                <a:effectLst/>
                <a:ea typeface="Calibri"/>
                <a:cs typeface="Times New Roman"/>
              </a:rPr>
              <a:t>KAALAMAN</a:t>
            </a:r>
            <a:endParaRPr lang="en-US" sz="2800" b="1" dirty="0">
              <a:effectLst/>
              <a:ea typeface="Calibri"/>
              <a:cs typeface="Times New Roman"/>
            </a:endParaRPr>
          </a:p>
        </p:txBody>
      </p:sp>
      <p:sp>
        <p:nvSpPr>
          <p:cNvPr id="4" name="Heart 3"/>
          <p:cNvSpPr/>
          <p:nvPr/>
        </p:nvSpPr>
        <p:spPr>
          <a:xfrm>
            <a:off x="1719005" y="1905000"/>
            <a:ext cx="3543300" cy="1630740"/>
          </a:xfrm>
          <a:prstGeom prst="heart">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3200" b="1" dirty="0" smtClean="0">
                <a:effectLst/>
                <a:ea typeface="Calibri"/>
                <a:cs typeface="Times New Roman"/>
              </a:rPr>
              <a:t>KAUGALIAN</a:t>
            </a:r>
            <a:r>
              <a:rPr lang="en-US" sz="3200" dirty="0" smtClean="0">
                <a:effectLst/>
                <a:ea typeface="Calibri"/>
                <a:cs typeface="Times New Roman"/>
              </a:rPr>
              <a:t> </a:t>
            </a:r>
            <a:endParaRPr lang="en-US" sz="3200" dirty="0">
              <a:effectLst/>
              <a:ea typeface="Calibri"/>
              <a:cs typeface="Times New Roman"/>
            </a:endParaRPr>
          </a:p>
        </p:txBody>
      </p:sp>
      <p:sp>
        <p:nvSpPr>
          <p:cNvPr id="7" name="Oval 6"/>
          <p:cNvSpPr/>
          <p:nvPr/>
        </p:nvSpPr>
        <p:spPr>
          <a:xfrm>
            <a:off x="5486400" y="2098496"/>
            <a:ext cx="3276600" cy="2087940"/>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KAKAYAHAN</a:t>
            </a:r>
            <a:endParaRPr lang="en-US" sz="3200" b="1" dirty="0"/>
          </a:p>
        </p:txBody>
      </p:sp>
      <p:sp>
        <p:nvSpPr>
          <p:cNvPr id="6" name="Isosceles Triangle 5"/>
          <p:cNvSpPr/>
          <p:nvPr/>
        </p:nvSpPr>
        <p:spPr>
          <a:xfrm>
            <a:off x="3562350" y="4338835"/>
            <a:ext cx="5200650" cy="160020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KASANAYAN</a:t>
            </a:r>
            <a:endParaRPr lang="en-US" sz="3200" dirty="0"/>
          </a:p>
        </p:txBody>
      </p:sp>
      <p:sp>
        <p:nvSpPr>
          <p:cNvPr id="5" name="TextBox 4"/>
          <p:cNvSpPr txBox="1"/>
          <p:nvPr/>
        </p:nvSpPr>
        <p:spPr>
          <a:xfrm>
            <a:off x="4024466" y="3524716"/>
            <a:ext cx="1237839" cy="1323439"/>
          </a:xfrm>
          <a:prstGeom prst="rect">
            <a:avLst/>
          </a:prstGeom>
          <a:noFill/>
        </p:spPr>
        <p:txBody>
          <a:bodyPr wrap="none" rtlCol="0">
            <a:spAutoFit/>
          </a:bodyPr>
          <a:lstStyle/>
          <a:p>
            <a:r>
              <a:rPr lang="en-US" sz="8000" dirty="0" smtClean="0"/>
              <a:t>4K</a:t>
            </a:r>
            <a:endParaRPr lang="en-US" sz="8000" dirty="0"/>
          </a:p>
        </p:txBody>
      </p:sp>
      <p:sp>
        <p:nvSpPr>
          <p:cNvPr id="8" name="Slide Number Placeholder 7"/>
          <p:cNvSpPr>
            <a:spLocks noGrp="1"/>
          </p:cNvSpPr>
          <p:nvPr>
            <p:ph type="sldNum" sz="quarter" idx="12"/>
          </p:nvPr>
        </p:nvSpPr>
        <p:spPr/>
        <p:txBody>
          <a:bodyPr/>
          <a:lstStyle/>
          <a:p>
            <a:fld id="{A94E497D-B875-4A7C-8F26-ED89BB7BE4D5}" type="slidenum">
              <a:rPr lang="en-US" smtClean="0"/>
              <a:t>10</a:t>
            </a:fld>
            <a:endParaRPr lang="en-US"/>
          </a:p>
        </p:txBody>
      </p:sp>
      <p:sp>
        <p:nvSpPr>
          <p:cNvPr id="9" name="Date Placeholder 8"/>
          <p:cNvSpPr>
            <a:spLocks noGrp="1"/>
          </p:cNvSpPr>
          <p:nvPr>
            <p:ph type="dt" sz="half" idx="10"/>
          </p:nvPr>
        </p:nvSpPr>
        <p:spPr/>
        <p:txBody>
          <a:bodyPr/>
          <a:lstStyle/>
          <a:p>
            <a:r>
              <a:rPr lang="en-US" smtClean="0"/>
              <a:t>i-Pantawid TP3</a:t>
            </a:r>
            <a:endParaRPr lang="en-US"/>
          </a:p>
        </p:txBody>
      </p:sp>
    </p:spTree>
    <p:extLst>
      <p:ext uri="{BB962C8B-B14F-4D97-AF65-F5344CB8AC3E}">
        <p14:creationId xmlns:p14="http://schemas.microsoft.com/office/powerpoint/2010/main" val="147687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fltVal val="0"/>
                                          </p:val>
                                        </p:tav>
                                        <p:tav tm="100000">
                                          <p:val>
                                            <p:strVal val="#ppt_w"/>
                                          </p:val>
                                        </p:tav>
                                      </p:tavLst>
                                    </p:anim>
                                    <p:anim calcmode="lin" valueType="num">
                                      <p:cBhvr>
                                        <p:cTn id="19" dur="1000" fill="hold"/>
                                        <p:tgtEl>
                                          <p:spTgt spid="7"/>
                                        </p:tgtEl>
                                        <p:attrNameLst>
                                          <p:attrName>ppt_h</p:attrName>
                                        </p:attrNameLst>
                                      </p:cBhvr>
                                      <p:tavLst>
                                        <p:tav tm="0">
                                          <p:val>
                                            <p:fltVal val="0"/>
                                          </p:val>
                                        </p:tav>
                                        <p:tav tm="100000">
                                          <p:val>
                                            <p:strVal val="#ppt_h"/>
                                          </p:val>
                                        </p:tav>
                                      </p:tavLst>
                                    </p:anim>
                                    <p:anim calcmode="lin" valueType="num">
                                      <p:cBhvr>
                                        <p:cTn id="20" dur="1000" fill="hold"/>
                                        <p:tgtEl>
                                          <p:spTgt spid="7"/>
                                        </p:tgtEl>
                                        <p:attrNameLst>
                                          <p:attrName>style.rotation</p:attrName>
                                        </p:attrNameLst>
                                      </p:cBhvr>
                                      <p:tavLst>
                                        <p:tav tm="0">
                                          <p:val>
                                            <p:fltVal val="90"/>
                                          </p:val>
                                        </p:tav>
                                        <p:tav tm="100000">
                                          <p:val>
                                            <p:fltVal val="0"/>
                                          </p:val>
                                        </p:tav>
                                      </p:tavLst>
                                    </p:anim>
                                    <p:animEffect transition="in" filter="fade">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4K </a:t>
            </a:r>
            <a:r>
              <a:rPr lang="en-US" dirty="0" err="1" smtClean="0"/>
              <a:t>ng</a:t>
            </a:r>
            <a:r>
              <a:rPr lang="en-US" dirty="0" smtClean="0"/>
              <a:t> </a:t>
            </a:r>
            <a:r>
              <a:rPr lang="en-US" dirty="0" err="1" smtClean="0"/>
              <a:t>Tagapagpadaloy</a:t>
            </a:r>
            <a:r>
              <a:rPr lang="en-US" dirty="0" smtClean="0"/>
              <a:t> </a:t>
            </a:r>
            <a:r>
              <a:rPr lang="en-US" dirty="0" err="1" smtClean="0"/>
              <a:t>ng</a:t>
            </a:r>
            <a:r>
              <a:rPr lang="en-US" dirty="0" smtClean="0"/>
              <a:t> </a:t>
            </a:r>
            <a:r>
              <a:rPr lang="en-US" dirty="0" err="1" smtClean="0"/>
              <a:t>Pagbabago</a:t>
            </a:r>
            <a:endParaRPr lang="en-US" dirty="0"/>
          </a:p>
        </p:txBody>
      </p:sp>
      <p:cxnSp>
        <p:nvCxnSpPr>
          <p:cNvPr id="4" name="Straight Connector 3"/>
          <p:cNvCxnSpPr/>
          <p:nvPr/>
        </p:nvCxnSpPr>
        <p:spPr>
          <a:xfrm>
            <a:off x="4572000" y="1981200"/>
            <a:ext cx="0" cy="4724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914400" y="4114800"/>
            <a:ext cx="7315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143000" y="1692706"/>
            <a:ext cx="2464136" cy="646331"/>
          </a:xfrm>
          <a:prstGeom prst="rect">
            <a:avLst/>
          </a:prstGeom>
          <a:noFill/>
        </p:spPr>
        <p:txBody>
          <a:bodyPr wrap="none" rtlCol="0">
            <a:spAutoFit/>
          </a:bodyPr>
          <a:lstStyle/>
          <a:p>
            <a:r>
              <a:rPr lang="en-US" sz="3600" b="1" dirty="0" smtClean="0">
                <a:solidFill>
                  <a:srgbClr val="FF0000"/>
                </a:solidFill>
              </a:rPr>
              <a:t>KAALAMAN</a:t>
            </a:r>
            <a:endParaRPr lang="en-US" sz="3600" b="1" dirty="0">
              <a:solidFill>
                <a:srgbClr val="FF0000"/>
              </a:solidFill>
            </a:endParaRPr>
          </a:p>
        </p:txBody>
      </p:sp>
      <p:sp>
        <p:nvSpPr>
          <p:cNvPr id="8" name="TextBox 7"/>
          <p:cNvSpPr txBox="1"/>
          <p:nvPr/>
        </p:nvSpPr>
        <p:spPr>
          <a:xfrm>
            <a:off x="5536864" y="1676400"/>
            <a:ext cx="2544927" cy="646331"/>
          </a:xfrm>
          <a:prstGeom prst="rect">
            <a:avLst/>
          </a:prstGeom>
          <a:noFill/>
        </p:spPr>
        <p:txBody>
          <a:bodyPr wrap="none" rtlCol="0">
            <a:spAutoFit/>
          </a:bodyPr>
          <a:lstStyle/>
          <a:p>
            <a:r>
              <a:rPr lang="en-US" sz="3600" b="1" dirty="0" smtClean="0">
                <a:solidFill>
                  <a:srgbClr val="008E40"/>
                </a:solidFill>
              </a:rPr>
              <a:t>KASANAYAN</a:t>
            </a:r>
            <a:endParaRPr lang="en-US" sz="3600" b="1" dirty="0">
              <a:solidFill>
                <a:srgbClr val="008E40"/>
              </a:solidFill>
            </a:endParaRPr>
          </a:p>
        </p:txBody>
      </p:sp>
      <p:sp>
        <p:nvSpPr>
          <p:cNvPr id="9" name="TextBox 8"/>
          <p:cNvSpPr txBox="1"/>
          <p:nvPr/>
        </p:nvSpPr>
        <p:spPr>
          <a:xfrm>
            <a:off x="1143000" y="4306669"/>
            <a:ext cx="2491516" cy="646331"/>
          </a:xfrm>
          <a:prstGeom prst="rect">
            <a:avLst/>
          </a:prstGeom>
          <a:noFill/>
        </p:spPr>
        <p:txBody>
          <a:bodyPr wrap="none" rtlCol="0">
            <a:spAutoFit/>
          </a:bodyPr>
          <a:lstStyle/>
          <a:p>
            <a:r>
              <a:rPr lang="en-US" sz="3600" b="1" dirty="0" smtClean="0">
                <a:solidFill>
                  <a:srgbClr val="002060"/>
                </a:solidFill>
              </a:rPr>
              <a:t>KAUGALIAN</a:t>
            </a:r>
            <a:endParaRPr lang="en-US" sz="3600" b="1" dirty="0">
              <a:solidFill>
                <a:srgbClr val="002060"/>
              </a:solidFill>
            </a:endParaRPr>
          </a:p>
        </p:txBody>
      </p:sp>
      <p:sp>
        <p:nvSpPr>
          <p:cNvPr id="10" name="TextBox 9"/>
          <p:cNvSpPr txBox="1"/>
          <p:nvPr/>
        </p:nvSpPr>
        <p:spPr>
          <a:xfrm>
            <a:off x="5257800" y="4331043"/>
            <a:ext cx="2573012" cy="646331"/>
          </a:xfrm>
          <a:prstGeom prst="rect">
            <a:avLst/>
          </a:prstGeom>
          <a:noFill/>
        </p:spPr>
        <p:txBody>
          <a:bodyPr wrap="none" rtlCol="0">
            <a:spAutoFit/>
          </a:bodyPr>
          <a:lstStyle/>
          <a:p>
            <a:r>
              <a:rPr lang="en-US" sz="3600" b="1" dirty="0" smtClean="0">
                <a:solidFill>
                  <a:srgbClr val="7030A0"/>
                </a:solidFill>
              </a:rPr>
              <a:t>KAKAYAHAN</a:t>
            </a:r>
            <a:endParaRPr lang="en-US" sz="3600" b="1" dirty="0">
              <a:solidFill>
                <a:srgbClr val="7030A0"/>
              </a:solidFill>
            </a:endParaRPr>
          </a:p>
        </p:txBody>
      </p:sp>
      <p:sp>
        <p:nvSpPr>
          <p:cNvPr id="3" name="Date Placeholder 2"/>
          <p:cNvSpPr>
            <a:spLocks noGrp="1"/>
          </p:cNvSpPr>
          <p:nvPr>
            <p:ph type="dt" sz="half" idx="10"/>
          </p:nvPr>
        </p:nvSpPr>
        <p:spPr/>
        <p:txBody>
          <a:bodyPr/>
          <a:lstStyle/>
          <a:p>
            <a:r>
              <a:rPr lang="en-US" smtClean="0"/>
              <a:t>i-Pantawid TP7</a:t>
            </a:r>
            <a:endParaRPr lang="en-US"/>
          </a:p>
        </p:txBody>
      </p:sp>
      <p:sp>
        <p:nvSpPr>
          <p:cNvPr id="6" name="Slide Number Placeholder 5"/>
          <p:cNvSpPr>
            <a:spLocks noGrp="1"/>
          </p:cNvSpPr>
          <p:nvPr>
            <p:ph type="sldNum" sz="quarter" idx="12"/>
          </p:nvPr>
        </p:nvSpPr>
        <p:spPr/>
        <p:txBody>
          <a:bodyPr/>
          <a:lstStyle/>
          <a:p>
            <a:fld id="{A94E497D-B875-4A7C-8F26-ED89BB7BE4D5}" type="slidenum">
              <a:rPr lang="en-US" smtClean="0"/>
              <a:t>11</a:t>
            </a:fld>
            <a:endParaRPr lang="en-US"/>
          </a:p>
        </p:txBody>
      </p:sp>
      <p:sp>
        <p:nvSpPr>
          <p:cNvPr id="12" name="TextBox 11"/>
          <p:cNvSpPr txBox="1"/>
          <p:nvPr/>
        </p:nvSpPr>
        <p:spPr>
          <a:xfrm rot="19344200">
            <a:off x="509914" y="2911125"/>
            <a:ext cx="8119325" cy="954107"/>
          </a:xfrm>
          <a:prstGeom prst="rect">
            <a:avLst/>
          </a:prstGeom>
          <a:noFill/>
        </p:spPr>
        <p:txBody>
          <a:bodyPr wrap="square" rtlCol="0">
            <a:spAutoFit/>
          </a:bodyPr>
          <a:lstStyle/>
          <a:p>
            <a:pPr algn="ct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 FROM </a:t>
            </a: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TP3</a:t>
            </a: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202488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4000" b="1" dirty="0" smtClean="0">
                <a:solidFill>
                  <a:srgbClr val="008E40"/>
                </a:solidFill>
              </a:rPr>
              <a:t>4K </a:t>
            </a:r>
            <a:r>
              <a:rPr lang="en-US" sz="4000" b="1" dirty="0" err="1" smtClean="0">
                <a:solidFill>
                  <a:srgbClr val="008E40"/>
                </a:solidFill>
              </a:rPr>
              <a:t>Ngayon</a:t>
            </a:r>
            <a:r>
              <a:rPr lang="en-US" sz="4000" b="1" dirty="0" smtClean="0">
                <a:solidFill>
                  <a:srgbClr val="008E40"/>
                </a:solidFill>
              </a:rPr>
              <a:t> </a:t>
            </a:r>
            <a:r>
              <a:rPr lang="en-US" sz="3200" b="1" dirty="0" smtClean="0">
                <a:solidFill>
                  <a:srgbClr val="008E40"/>
                </a:solidFill>
              </a:rPr>
              <a:t>(TPM 13)</a:t>
            </a:r>
            <a:endParaRPr lang="en-US" sz="3200" b="1" dirty="0">
              <a:solidFill>
                <a:srgbClr val="008E4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189376347"/>
              </p:ext>
            </p:extLst>
          </p:nvPr>
        </p:nvGraphicFramePr>
        <p:xfrm>
          <a:off x="381000" y="1868210"/>
          <a:ext cx="8229600" cy="4486870"/>
        </p:xfrm>
        <a:graphic>
          <a:graphicData uri="http://schemas.openxmlformats.org/drawingml/2006/table">
            <a:tbl>
              <a:tblPr firstRow="1" bandRow="1">
                <a:tableStyleId>{5C22544A-7EE6-4342-B048-85BDC9FD1C3A}</a:tableStyleId>
              </a:tblPr>
              <a:tblGrid>
                <a:gridCol w="2743200"/>
                <a:gridCol w="2743200"/>
                <a:gridCol w="2743200"/>
              </a:tblGrid>
              <a:tr h="897374">
                <a:tc>
                  <a:txBody>
                    <a:bodyPr/>
                    <a:lstStyle/>
                    <a:p>
                      <a:pPr algn="l"/>
                      <a:r>
                        <a:rPr lang="en-US" sz="2800" dirty="0" smtClean="0">
                          <a:solidFill>
                            <a:schemeClr val="tx1"/>
                          </a:solidFill>
                        </a:rPr>
                        <a:t>4K</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800" dirty="0" err="1" smtClean="0">
                          <a:solidFill>
                            <a:schemeClr val="tx1"/>
                          </a:solidFill>
                        </a:rPr>
                        <a:t>Mayroon</a:t>
                      </a:r>
                      <a:r>
                        <a:rPr lang="en-US" sz="2800" dirty="0" smtClean="0">
                          <a:solidFill>
                            <a:schemeClr val="tx1"/>
                          </a:solidFill>
                        </a:rPr>
                        <a:t> Na</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800" dirty="0" err="1" smtClean="0">
                          <a:solidFill>
                            <a:schemeClr val="tx1"/>
                          </a:solidFill>
                        </a:rPr>
                        <a:t>Kailangan</a:t>
                      </a:r>
                      <a:r>
                        <a:rPr lang="en-US" sz="2800" dirty="0" smtClean="0">
                          <a:solidFill>
                            <a:schemeClr val="tx1"/>
                          </a:solidFill>
                        </a:rPr>
                        <a:t> Pa</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897374">
                <a:tc>
                  <a:txBody>
                    <a:bodyPr/>
                    <a:lstStyle/>
                    <a:p>
                      <a:r>
                        <a:rPr lang="en-US" sz="2800" dirty="0" smtClean="0"/>
                        <a:t>KAALAMAN</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7374">
                <a:tc>
                  <a:txBody>
                    <a:bodyPr/>
                    <a:lstStyle/>
                    <a:p>
                      <a:r>
                        <a:rPr lang="en-US" sz="2800" dirty="0" smtClean="0"/>
                        <a:t>KAKAYAHAN</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7374">
                <a:tc>
                  <a:txBody>
                    <a:bodyPr/>
                    <a:lstStyle/>
                    <a:p>
                      <a:r>
                        <a:rPr lang="en-US" sz="2800" dirty="0" smtClean="0"/>
                        <a:t>KAUGALIAN</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7374">
                <a:tc>
                  <a:txBody>
                    <a:bodyPr/>
                    <a:lstStyle/>
                    <a:p>
                      <a:r>
                        <a:rPr lang="en-US" sz="2800" dirty="0" smtClean="0"/>
                        <a:t>KASANAYAN</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381000" y="753070"/>
            <a:ext cx="8409995" cy="923330"/>
          </a:xfrm>
          <a:prstGeom prst="rect">
            <a:avLst/>
          </a:prstGeom>
          <a:noFill/>
        </p:spPr>
        <p:txBody>
          <a:bodyPr wrap="none" rtlCol="0">
            <a:spAutoFit/>
          </a:bodyPr>
          <a:lstStyle/>
          <a:p>
            <a:r>
              <a:rPr lang="en-US" dirty="0" smtClean="0"/>
              <a:t>Group Name  ______________________________________</a:t>
            </a:r>
          </a:p>
          <a:p>
            <a:r>
              <a:rPr lang="en-US" dirty="0" smtClean="0"/>
              <a:t>Group </a:t>
            </a:r>
            <a:r>
              <a:rPr lang="en-US" dirty="0" smtClean="0"/>
              <a:t>Members  </a:t>
            </a:r>
            <a:r>
              <a:rPr lang="en-US" dirty="0" smtClean="0"/>
              <a:t>_________________________________________________________</a:t>
            </a:r>
          </a:p>
          <a:p>
            <a:r>
              <a:rPr lang="en-US" dirty="0" smtClean="0"/>
              <a:t>LGU________________________________________  Date _______________________</a:t>
            </a:r>
            <a:endParaRPr lang="en-US" dirty="0"/>
          </a:p>
        </p:txBody>
      </p:sp>
      <p:sp>
        <p:nvSpPr>
          <p:cNvPr id="4" name="Date Placeholder 3"/>
          <p:cNvSpPr>
            <a:spLocks noGrp="1"/>
          </p:cNvSpPr>
          <p:nvPr>
            <p:ph type="dt" sz="half" idx="10"/>
          </p:nvPr>
        </p:nvSpPr>
        <p:spPr/>
        <p:txBody>
          <a:bodyPr/>
          <a:lstStyle/>
          <a:p>
            <a:r>
              <a:rPr lang="en-US" smtClean="0"/>
              <a:t>i-Pantawid TP7</a:t>
            </a:r>
            <a:endParaRPr lang="en-US"/>
          </a:p>
        </p:txBody>
      </p:sp>
      <p:sp>
        <p:nvSpPr>
          <p:cNvPr id="5" name="Slide Number Placeholder 4"/>
          <p:cNvSpPr>
            <a:spLocks noGrp="1"/>
          </p:cNvSpPr>
          <p:nvPr>
            <p:ph type="sldNum" sz="quarter" idx="12"/>
          </p:nvPr>
        </p:nvSpPr>
        <p:spPr/>
        <p:txBody>
          <a:bodyPr/>
          <a:lstStyle/>
          <a:p>
            <a:fld id="{A94E497D-B875-4A7C-8F26-ED89BB7BE4D5}" type="slidenum">
              <a:rPr lang="en-US" smtClean="0"/>
              <a:t>12</a:t>
            </a:fld>
            <a:endParaRPr lang="en-US"/>
          </a:p>
        </p:txBody>
      </p:sp>
    </p:spTree>
    <p:extLst>
      <p:ext uri="{BB962C8B-B14F-4D97-AF65-F5344CB8AC3E}">
        <p14:creationId xmlns:p14="http://schemas.microsoft.com/office/powerpoint/2010/main" val="2327470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11097"/>
          <a:stretch/>
        </p:blipFill>
        <p:spPr>
          <a:xfrm>
            <a:off x="533400" y="533400"/>
            <a:ext cx="8229600" cy="4720245"/>
          </a:xfrm>
          <a:prstGeom prst="rect">
            <a:avLst/>
          </a:prstGeom>
        </p:spPr>
      </p:pic>
      <p:sp>
        <p:nvSpPr>
          <p:cNvPr id="4" name="TextBox 3"/>
          <p:cNvSpPr txBox="1"/>
          <p:nvPr/>
        </p:nvSpPr>
        <p:spPr>
          <a:xfrm>
            <a:off x="333228" y="5486400"/>
            <a:ext cx="8427948" cy="954107"/>
          </a:xfrm>
          <a:prstGeom prst="rect">
            <a:avLst/>
          </a:prstGeom>
          <a:noFill/>
        </p:spPr>
        <p:txBody>
          <a:bodyPr wrap="none" rtlCol="0">
            <a:spAutoFit/>
          </a:bodyPr>
          <a:lstStyle/>
          <a:p>
            <a:pPr algn="ctr"/>
            <a:r>
              <a:rPr lang="en-PH" sz="2800" b="1" i="1" dirty="0" err="1" smtClean="0">
                <a:solidFill>
                  <a:srgbClr val="007434"/>
                </a:solidFill>
              </a:rPr>
              <a:t>Ang</a:t>
            </a:r>
            <a:r>
              <a:rPr lang="en-PH" sz="2800" b="1" i="1" dirty="0" smtClean="0">
                <a:solidFill>
                  <a:srgbClr val="007434"/>
                </a:solidFill>
              </a:rPr>
              <a:t> </a:t>
            </a:r>
            <a:r>
              <a:rPr lang="en-PH" sz="2800" b="1" i="1" dirty="0" err="1" smtClean="0">
                <a:solidFill>
                  <a:srgbClr val="007434"/>
                </a:solidFill>
              </a:rPr>
              <a:t>pinakamagandang</a:t>
            </a:r>
            <a:r>
              <a:rPr lang="en-PH" sz="2800" b="1" i="1" dirty="0" smtClean="0">
                <a:solidFill>
                  <a:srgbClr val="007434"/>
                </a:solidFill>
              </a:rPr>
              <a:t> </a:t>
            </a:r>
            <a:r>
              <a:rPr lang="en-PH" sz="2800" b="1" i="1" dirty="0" err="1" smtClean="0">
                <a:solidFill>
                  <a:srgbClr val="007434"/>
                </a:solidFill>
              </a:rPr>
              <a:t>paghanda</a:t>
            </a:r>
            <a:r>
              <a:rPr lang="en-PH" sz="2800" b="1" i="1" dirty="0" smtClean="0">
                <a:solidFill>
                  <a:srgbClr val="007434"/>
                </a:solidFill>
              </a:rPr>
              <a:t> </a:t>
            </a:r>
            <a:r>
              <a:rPr lang="en-PH" sz="2800" b="1" i="1" dirty="0" err="1" smtClean="0">
                <a:solidFill>
                  <a:srgbClr val="007434"/>
                </a:solidFill>
              </a:rPr>
              <a:t>para</a:t>
            </a:r>
            <a:r>
              <a:rPr lang="en-PH" sz="2800" b="1" i="1" dirty="0" smtClean="0">
                <a:solidFill>
                  <a:srgbClr val="007434"/>
                </a:solidFill>
              </a:rPr>
              <a:t> </a:t>
            </a:r>
            <a:r>
              <a:rPr lang="en-PH" sz="2800" b="1" i="1" dirty="0" err="1" smtClean="0">
                <a:solidFill>
                  <a:srgbClr val="007434"/>
                </a:solidFill>
              </a:rPr>
              <a:t>sa</a:t>
            </a:r>
            <a:r>
              <a:rPr lang="en-PH" sz="2800" b="1" i="1" dirty="0" smtClean="0">
                <a:solidFill>
                  <a:srgbClr val="007434"/>
                </a:solidFill>
              </a:rPr>
              <a:t> </a:t>
            </a:r>
            <a:r>
              <a:rPr lang="en-PH" sz="2800" b="1" i="1" dirty="0" err="1" smtClean="0">
                <a:solidFill>
                  <a:srgbClr val="007434"/>
                </a:solidFill>
              </a:rPr>
              <a:t>kinabukasan</a:t>
            </a:r>
            <a:endParaRPr lang="en-PH" sz="2800" b="1" i="1" dirty="0" smtClean="0">
              <a:solidFill>
                <a:srgbClr val="007434"/>
              </a:solidFill>
            </a:endParaRPr>
          </a:p>
          <a:p>
            <a:pPr algn="ctr"/>
            <a:r>
              <a:rPr lang="en-PH" sz="2800" b="1" i="1" dirty="0">
                <a:solidFill>
                  <a:srgbClr val="007434"/>
                </a:solidFill>
              </a:rPr>
              <a:t>a</a:t>
            </a:r>
            <a:r>
              <a:rPr lang="en-PH" sz="2800" b="1" i="1" dirty="0" smtClean="0">
                <a:solidFill>
                  <a:srgbClr val="007434"/>
                </a:solidFill>
              </a:rPr>
              <a:t>y </a:t>
            </a:r>
            <a:r>
              <a:rPr lang="en-PH" sz="2800" b="1" i="1" dirty="0" err="1" smtClean="0">
                <a:solidFill>
                  <a:srgbClr val="007434"/>
                </a:solidFill>
              </a:rPr>
              <a:t>ang</a:t>
            </a:r>
            <a:r>
              <a:rPr lang="en-PH" sz="2800" b="1" i="1" dirty="0" smtClean="0">
                <a:solidFill>
                  <a:srgbClr val="007434"/>
                </a:solidFill>
              </a:rPr>
              <a:t> </a:t>
            </a:r>
            <a:r>
              <a:rPr lang="en-PH" sz="2800" b="1" i="1" dirty="0" err="1" smtClean="0">
                <a:solidFill>
                  <a:srgbClr val="007434"/>
                </a:solidFill>
              </a:rPr>
              <a:t>pinakamahusay</a:t>
            </a:r>
            <a:r>
              <a:rPr lang="en-PH" sz="2800" b="1" i="1" dirty="0" smtClean="0">
                <a:solidFill>
                  <a:srgbClr val="007434"/>
                </a:solidFill>
              </a:rPr>
              <a:t> </a:t>
            </a:r>
            <a:r>
              <a:rPr lang="en-PH" sz="2800" b="1" i="1" dirty="0" err="1" smtClean="0">
                <a:solidFill>
                  <a:srgbClr val="007434"/>
                </a:solidFill>
              </a:rPr>
              <a:t>na</a:t>
            </a:r>
            <a:r>
              <a:rPr lang="en-PH" sz="2800" b="1" i="1" dirty="0" smtClean="0">
                <a:solidFill>
                  <a:srgbClr val="007434"/>
                </a:solidFill>
              </a:rPr>
              <a:t> </a:t>
            </a:r>
            <a:r>
              <a:rPr lang="en-PH" sz="2800" b="1" i="1" dirty="0" err="1" smtClean="0">
                <a:solidFill>
                  <a:srgbClr val="007434"/>
                </a:solidFill>
              </a:rPr>
              <a:t>pagsikap</a:t>
            </a:r>
            <a:r>
              <a:rPr lang="en-PH" sz="2800" b="1" i="1" dirty="0" smtClean="0">
                <a:solidFill>
                  <a:srgbClr val="007434"/>
                </a:solidFill>
              </a:rPr>
              <a:t> </a:t>
            </a:r>
            <a:r>
              <a:rPr lang="en-PH" sz="2800" b="1" i="1" dirty="0" err="1" smtClean="0">
                <a:solidFill>
                  <a:srgbClr val="007434"/>
                </a:solidFill>
              </a:rPr>
              <a:t>ngayon</a:t>
            </a:r>
            <a:r>
              <a:rPr lang="en-PH" sz="2800" b="1" i="1" dirty="0" smtClean="0">
                <a:solidFill>
                  <a:srgbClr val="007434"/>
                </a:solidFill>
              </a:rPr>
              <a:t>.</a:t>
            </a:r>
            <a:endParaRPr lang="en-PH" sz="2800" b="1" i="1" dirty="0">
              <a:solidFill>
                <a:srgbClr val="007434"/>
              </a:solidFill>
            </a:endParaRPr>
          </a:p>
        </p:txBody>
      </p:sp>
    </p:spTree>
    <p:extLst>
      <p:ext uri="{BB962C8B-B14F-4D97-AF65-F5344CB8AC3E}">
        <p14:creationId xmlns:p14="http://schemas.microsoft.com/office/powerpoint/2010/main" val="352904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4419600" cy="6324600"/>
          </a:xfrm>
        </p:spPr>
        <p:txBody>
          <a:bodyPr>
            <a:noAutofit/>
          </a:bodyPr>
          <a:lstStyle/>
          <a:p>
            <a:pPr marL="0" indent="0">
              <a:buNone/>
            </a:pPr>
            <a:r>
              <a:rPr lang="en-US" sz="2400" b="1" dirty="0" smtClean="0">
                <a:solidFill>
                  <a:srgbClr val="00682F"/>
                </a:solidFill>
              </a:rPr>
              <a:t>KAALAMAN</a:t>
            </a:r>
            <a:endParaRPr lang="en-US" sz="2400" b="1" dirty="0">
              <a:solidFill>
                <a:srgbClr val="00682F"/>
              </a:solidFill>
            </a:endParaRPr>
          </a:p>
          <a:p>
            <a:pPr marL="0" indent="0">
              <a:buNone/>
            </a:pPr>
            <a:r>
              <a:rPr lang="en-US" sz="1600" u="sng" dirty="0"/>
              <a:t>As Parent Leader</a:t>
            </a:r>
          </a:p>
          <a:p>
            <a:pPr lvl="0"/>
            <a:r>
              <a:rPr lang="en-US" sz="1600" dirty="0" err="1"/>
              <a:t>Alam</a:t>
            </a:r>
            <a:r>
              <a:rPr lang="en-US" sz="1600" dirty="0"/>
              <a:t> </a:t>
            </a:r>
            <a:r>
              <a:rPr lang="en-US" sz="1600" dirty="0" err="1"/>
              <a:t>na</a:t>
            </a:r>
            <a:r>
              <a:rPr lang="en-US" sz="1600" dirty="0"/>
              <a:t> </a:t>
            </a:r>
            <a:r>
              <a:rPr lang="en-US" sz="1600" dirty="0" err="1"/>
              <a:t>namin</a:t>
            </a:r>
            <a:r>
              <a:rPr lang="en-US" sz="1600" dirty="0"/>
              <a:t> </a:t>
            </a:r>
            <a:r>
              <a:rPr lang="en-US" sz="1600" dirty="0" err="1"/>
              <a:t>ang</a:t>
            </a:r>
            <a:r>
              <a:rPr lang="en-US" sz="1600" dirty="0"/>
              <a:t> </a:t>
            </a:r>
            <a:r>
              <a:rPr lang="en-US" sz="1600" dirty="0" err="1"/>
              <a:t>aming</a:t>
            </a:r>
            <a:r>
              <a:rPr lang="en-US" sz="1600" dirty="0"/>
              <a:t> </a:t>
            </a:r>
            <a:r>
              <a:rPr lang="en-US" sz="1600" dirty="0" err="1"/>
              <a:t>tungkulin</a:t>
            </a:r>
            <a:r>
              <a:rPr lang="en-US" sz="1600" dirty="0"/>
              <a:t> </a:t>
            </a:r>
            <a:r>
              <a:rPr lang="en-US" sz="1600" dirty="0" err="1"/>
              <a:t>bilang</a:t>
            </a:r>
            <a:r>
              <a:rPr lang="en-US" sz="1600" dirty="0"/>
              <a:t> Parent Leader</a:t>
            </a:r>
          </a:p>
          <a:p>
            <a:pPr lvl="0"/>
            <a:r>
              <a:rPr lang="en-US" sz="1600" dirty="0" err="1"/>
              <a:t>Nadagdagan</a:t>
            </a:r>
            <a:r>
              <a:rPr lang="en-US" sz="1600" dirty="0"/>
              <a:t> </a:t>
            </a:r>
            <a:r>
              <a:rPr lang="en-US" sz="1600" dirty="0" err="1"/>
              <a:t>ang</a:t>
            </a:r>
            <a:r>
              <a:rPr lang="en-US" sz="1600" dirty="0"/>
              <a:t> </a:t>
            </a:r>
            <a:r>
              <a:rPr lang="en-US" sz="1600" dirty="0" err="1"/>
              <a:t>kaalaman</a:t>
            </a:r>
            <a:r>
              <a:rPr lang="en-US" sz="1600" dirty="0"/>
              <a:t> </a:t>
            </a:r>
            <a:r>
              <a:rPr lang="en-US" sz="1600" dirty="0" err="1"/>
              <a:t>sa</a:t>
            </a:r>
            <a:r>
              <a:rPr lang="en-US" sz="1600" dirty="0"/>
              <a:t> </a:t>
            </a:r>
            <a:r>
              <a:rPr lang="en-US" sz="1600" dirty="0" err="1"/>
              <a:t>tagapagpadaloy</a:t>
            </a:r>
            <a:r>
              <a:rPr lang="en-US" sz="1600" dirty="0"/>
              <a:t> </a:t>
            </a:r>
            <a:r>
              <a:rPr lang="en-US" sz="1600" dirty="0" err="1"/>
              <a:t>ng</a:t>
            </a:r>
            <a:r>
              <a:rPr lang="en-US" sz="1600" dirty="0"/>
              <a:t> </a:t>
            </a:r>
            <a:r>
              <a:rPr lang="en-US" sz="1600" dirty="0" err="1"/>
              <a:t>pagbabago</a:t>
            </a:r>
            <a:r>
              <a:rPr lang="en-US" sz="1600" dirty="0"/>
              <a:t> </a:t>
            </a:r>
            <a:r>
              <a:rPr lang="en-US" sz="1600" dirty="0" err="1"/>
              <a:t>bilang</a:t>
            </a:r>
            <a:r>
              <a:rPr lang="en-US" sz="1600" dirty="0"/>
              <a:t> Parent Leader</a:t>
            </a:r>
          </a:p>
          <a:p>
            <a:pPr lvl="0"/>
            <a:r>
              <a:rPr lang="en-US" sz="1600" dirty="0" err="1"/>
              <a:t>Nadagdagan</a:t>
            </a:r>
            <a:r>
              <a:rPr lang="en-US" sz="1600" dirty="0"/>
              <a:t> </a:t>
            </a:r>
            <a:r>
              <a:rPr lang="en-US" sz="1600" dirty="0" err="1"/>
              <a:t>ang</a:t>
            </a:r>
            <a:r>
              <a:rPr lang="en-US" sz="1600" dirty="0"/>
              <a:t> </a:t>
            </a:r>
            <a:r>
              <a:rPr lang="en-US" sz="1600" dirty="0" err="1"/>
              <a:t>aming</a:t>
            </a:r>
            <a:r>
              <a:rPr lang="en-US" sz="1600" dirty="0"/>
              <a:t> </a:t>
            </a:r>
            <a:r>
              <a:rPr lang="en-US" sz="1600" dirty="0" err="1"/>
              <a:t>kaalaman</a:t>
            </a:r>
            <a:r>
              <a:rPr lang="en-US" sz="1600" dirty="0"/>
              <a:t> </a:t>
            </a:r>
            <a:r>
              <a:rPr lang="en-US" sz="1600" dirty="0" err="1"/>
              <a:t>tungkol</a:t>
            </a:r>
            <a:r>
              <a:rPr lang="en-US" sz="1600" dirty="0"/>
              <a:t> </a:t>
            </a:r>
            <a:r>
              <a:rPr lang="en-US" sz="1600" dirty="0" err="1"/>
              <a:t>sa</a:t>
            </a:r>
            <a:r>
              <a:rPr lang="en-US" sz="1600" dirty="0"/>
              <a:t> </a:t>
            </a:r>
            <a:r>
              <a:rPr lang="en-US" sz="1600" dirty="0" err="1"/>
              <a:t>pagtupad</a:t>
            </a:r>
            <a:r>
              <a:rPr lang="en-US" sz="1600" dirty="0"/>
              <a:t> </a:t>
            </a:r>
            <a:r>
              <a:rPr lang="en-US" sz="1600" dirty="0" err="1"/>
              <a:t>ng</a:t>
            </a:r>
            <a:r>
              <a:rPr lang="en-US" sz="1600" dirty="0"/>
              <a:t> </a:t>
            </a:r>
            <a:r>
              <a:rPr lang="en-US" sz="1600" dirty="0" err="1"/>
              <a:t>aming</a:t>
            </a:r>
            <a:r>
              <a:rPr lang="en-US" sz="1600" dirty="0"/>
              <a:t> </a:t>
            </a:r>
            <a:r>
              <a:rPr lang="en-US" sz="1600" dirty="0" err="1"/>
              <a:t>tungkulin</a:t>
            </a:r>
            <a:r>
              <a:rPr lang="en-US" sz="1600" dirty="0"/>
              <a:t> </a:t>
            </a:r>
            <a:r>
              <a:rPr lang="en-US" sz="1600" dirty="0" err="1"/>
              <a:t>tulad</a:t>
            </a:r>
            <a:r>
              <a:rPr lang="en-US" sz="1600" dirty="0"/>
              <a:t> </a:t>
            </a:r>
            <a:r>
              <a:rPr lang="en-US" sz="1600" dirty="0" err="1"/>
              <a:t>ng</a:t>
            </a:r>
            <a:r>
              <a:rPr lang="en-US" sz="1600" dirty="0"/>
              <a:t> </a:t>
            </a:r>
            <a:r>
              <a:rPr lang="en-US" sz="1600" dirty="0" err="1"/>
              <a:t>pakikilahok</a:t>
            </a:r>
            <a:r>
              <a:rPr lang="en-US" sz="1600" dirty="0"/>
              <a:t> at </a:t>
            </a:r>
            <a:r>
              <a:rPr lang="en-US" sz="1600" dirty="0" err="1"/>
              <a:t>pakikisama</a:t>
            </a:r>
            <a:endParaRPr lang="en-US" sz="1600" dirty="0"/>
          </a:p>
          <a:p>
            <a:pPr lvl="2"/>
            <a:endParaRPr lang="en-US" sz="1600" dirty="0"/>
          </a:p>
          <a:p>
            <a:pPr marL="0" indent="0">
              <a:buNone/>
              <a:tabLst>
                <a:tab pos="1939925" algn="l"/>
              </a:tabLst>
            </a:pPr>
            <a:r>
              <a:rPr lang="en-US" sz="1600" dirty="0"/>
              <a:t> </a:t>
            </a:r>
            <a:r>
              <a:rPr lang="en-US" sz="1600" u="sng" dirty="0" smtClean="0"/>
              <a:t>Social/Relationship </a:t>
            </a:r>
            <a:r>
              <a:rPr lang="en-US" sz="1600" u="sng" dirty="0"/>
              <a:t>Skills</a:t>
            </a:r>
          </a:p>
          <a:p>
            <a:pPr lvl="0"/>
            <a:r>
              <a:rPr lang="en-US" sz="1600" dirty="0"/>
              <a:t>Kaya </a:t>
            </a:r>
            <a:r>
              <a:rPr lang="en-US" sz="1600" dirty="0" err="1"/>
              <a:t>na</a:t>
            </a:r>
            <a:r>
              <a:rPr lang="en-US" sz="1600" dirty="0"/>
              <a:t> naming </a:t>
            </a:r>
            <a:r>
              <a:rPr lang="en-US" sz="1600" dirty="0" err="1"/>
              <a:t>makisalamuha</a:t>
            </a:r>
            <a:r>
              <a:rPr lang="en-US" sz="1600" dirty="0"/>
              <a:t> </a:t>
            </a:r>
            <a:r>
              <a:rPr lang="en-US" sz="1600" dirty="0" err="1"/>
              <a:t>sa</a:t>
            </a:r>
            <a:r>
              <a:rPr lang="en-US" sz="1600" dirty="0"/>
              <a:t> </a:t>
            </a:r>
            <a:r>
              <a:rPr lang="en-US" sz="1600" dirty="0" err="1"/>
              <a:t>matataas</a:t>
            </a:r>
            <a:r>
              <a:rPr lang="en-US" sz="1600" dirty="0"/>
              <a:t> </a:t>
            </a:r>
            <a:r>
              <a:rPr lang="en-US" sz="1600" dirty="0" err="1"/>
              <a:t>na</a:t>
            </a:r>
            <a:r>
              <a:rPr lang="en-US" sz="1600" dirty="0"/>
              <a:t> </a:t>
            </a:r>
            <a:r>
              <a:rPr lang="en-US" sz="1600" dirty="0" err="1"/>
              <a:t>tao</a:t>
            </a:r>
            <a:r>
              <a:rPr lang="en-US" sz="1600" dirty="0"/>
              <a:t> </a:t>
            </a:r>
            <a:r>
              <a:rPr lang="en-US" sz="1600" dirty="0" err="1"/>
              <a:t>dahil</a:t>
            </a:r>
            <a:r>
              <a:rPr lang="en-US" sz="1600" dirty="0"/>
              <a:t> </a:t>
            </a:r>
            <a:r>
              <a:rPr lang="en-US" sz="1600" dirty="0" err="1"/>
              <a:t>marami</a:t>
            </a:r>
            <a:r>
              <a:rPr lang="en-US" sz="1600" dirty="0"/>
              <a:t> </a:t>
            </a:r>
            <a:r>
              <a:rPr lang="en-US" sz="1600" dirty="0" err="1"/>
              <a:t>kaming</a:t>
            </a:r>
            <a:r>
              <a:rPr lang="en-US" sz="1600" dirty="0"/>
              <a:t> </a:t>
            </a:r>
            <a:r>
              <a:rPr lang="en-US" sz="1600" dirty="0" err="1"/>
              <a:t>natutunan</a:t>
            </a:r>
            <a:r>
              <a:rPr lang="en-US" sz="1600" dirty="0"/>
              <a:t> </a:t>
            </a:r>
            <a:r>
              <a:rPr lang="en-US" sz="1600" dirty="0" err="1"/>
              <a:t>sa</a:t>
            </a:r>
            <a:r>
              <a:rPr lang="en-US" sz="1600" dirty="0"/>
              <a:t> </a:t>
            </a:r>
            <a:r>
              <a:rPr lang="en-US" sz="1600" dirty="0" err="1"/>
              <a:t>aming</a:t>
            </a:r>
            <a:r>
              <a:rPr lang="en-US" sz="1600" dirty="0"/>
              <a:t> </a:t>
            </a:r>
            <a:r>
              <a:rPr lang="en-US" sz="1600" dirty="0" err="1"/>
              <a:t>pagseminar</a:t>
            </a:r>
            <a:endParaRPr lang="en-US" sz="1600" dirty="0"/>
          </a:p>
          <a:p>
            <a:pPr lvl="0"/>
            <a:r>
              <a:rPr lang="en-US" sz="1600" dirty="0" err="1"/>
              <a:t>Marunong</a:t>
            </a:r>
            <a:r>
              <a:rPr lang="en-US" sz="1600" dirty="0"/>
              <a:t> </a:t>
            </a:r>
            <a:r>
              <a:rPr lang="en-US" sz="1600" dirty="0" err="1"/>
              <a:t>ng</a:t>
            </a:r>
            <a:r>
              <a:rPr lang="en-US" sz="1600" dirty="0"/>
              <a:t> </a:t>
            </a:r>
            <a:r>
              <a:rPr lang="en-US" sz="1600" dirty="0" err="1"/>
              <a:t>makilahok</a:t>
            </a:r>
            <a:endParaRPr lang="en-US" sz="1600" dirty="0"/>
          </a:p>
          <a:p>
            <a:pPr lvl="0"/>
            <a:r>
              <a:rPr lang="en-US" sz="1600" dirty="0" err="1"/>
              <a:t>Kailangan</a:t>
            </a:r>
            <a:r>
              <a:rPr lang="en-US" sz="1600" dirty="0"/>
              <a:t> </a:t>
            </a:r>
            <a:r>
              <a:rPr lang="en-US" sz="1600" dirty="0" err="1"/>
              <a:t>dagdagan</a:t>
            </a:r>
            <a:r>
              <a:rPr lang="en-US" sz="1600" dirty="0"/>
              <a:t> </a:t>
            </a:r>
            <a:r>
              <a:rPr lang="en-US" sz="1600" dirty="0" err="1"/>
              <a:t>ang</a:t>
            </a:r>
            <a:r>
              <a:rPr lang="en-US" sz="1600" dirty="0"/>
              <a:t> </a:t>
            </a:r>
            <a:r>
              <a:rPr lang="en-US" sz="1600" dirty="0" err="1"/>
              <a:t>kaalaman</a:t>
            </a:r>
            <a:r>
              <a:rPr lang="en-US" sz="1600" dirty="0"/>
              <a:t> </a:t>
            </a:r>
            <a:r>
              <a:rPr lang="en-US" sz="1600" dirty="0" err="1"/>
              <a:t>upang</a:t>
            </a:r>
            <a:r>
              <a:rPr lang="en-US" sz="1600" dirty="0"/>
              <a:t> </a:t>
            </a:r>
            <a:r>
              <a:rPr lang="en-US" sz="1600" dirty="0" err="1"/>
              <a:t>gaganda</a:t>
            </a:r>
            <a:r>
              <a:rPr lang="en-US" sz="1600" dirty="0"/>
              <a:t> </a:t>
            </a:r>
            <a:r>
              <a:rPr lang="en-US" sz="1600" dirty="0" err="1"/>
              <a:t>ang</a:t>
            </a:r>
            <a:r>
              <a:rPr lang="en-US" sz="1600" dirty="0"/>
              <a:t> </a:t>
            </a:r>
            <a:r>
              <a:rPr lang="en-US" sz="1600" dirty="0" err="1"/>
              <a:t>samahan</a:t>
            </a:r>
            <a:r>
              <a:rPr lang="en-US" sz="1600" dirty="0"/>
              <a:t> n gaming </a:t>
            </a:r>
            <a:r>
              <a:rPr lang="en-US" sz="1600" dirty="0" err="1" smtClean="0"/>
              <a:t>grupo</a:t>
            </a:r>
            <a:endParaRPr lang="en-US" sz="1600" dirty="0" smtClean="0"/>
          </a:p>
          <a:p>
            <a:pPr lvl="0"/>
            <a:endParaRPr lang="en-US" sz="1600" dirty="0"/>
          </a:p>
          <a:p>
            <a:pPr marL="0" lvl="0" indent="0">
              <a:buNone/>
            </a:pPr>
            <a:r>
              <a:rPr lang="en-US" sz="1600" u="sng" dirty="0"/>
              <a:t>Other Comments</a:t>
            </a:r>
          </a:p>
          <a:p>
            <a:r>
              <a:rPr lang="en-US" sz="1600" dirty="0"/>
              <a:t>Ang </a:t>
            </a:r>
            <a:r>
              <a:rPr lang="en-US" sz="1600" dirty="0" err="1"/>
              <a:t>dapat</a:t>
            </a:r>
            <a:r>
              <a:rPr lang="en-US" sz="1600" dirty="0"/>
              <a:t> </a:t>
            </a:r>
            <a:r>
              <a:rPr lang="en-US" sz="1600" dirty="0" err="1"/>
              <a:t>gawin</a:t>
            </a:r>
            <a:r>
              <a:rPr lang="en-US" sz="1600" dirty="0"/>
              <a:t> </a:t>
            </a:r>
            <a:r>
              <a:rPr lang="en-US" sz="1600" dirty="0" err="1"/>
              <a:t>ng</a:t>
            </a:r>
            <a:r>
              <a:rPr lang="en-US" sz="1600" dirty="0"/>
              <a:t> </a:t>
            </a:r>
            <a:r>
              <a:rPr lang="en-US" sz="1600" dirty="0" err="1"/>
              <a:t>mga</a:t>
            </a:r>
            <a:r>
              <a:rPr lang="en-US" sz="1600" dirty="0"/>
              <a:t> </a:t>
            </a:r>
            <a:r>
              <a:rPr lang="en-US" sz="1600" dirty="0" err="1" smtClean="0"/>
              <a:t>buntis</a:t>
            </a:r>
            <a:endParaRPr lang="en-US" sz="1600" dirty="0"/>
          </a:p>
          <a:p>
            <a:endParaRPr lang="en-US" sz="2400" dirty="0"/>
          </a:p>
          <a:p>
            <a:endParaRPr lang="en-US" sz="2000" dirty="0"/>
          </a:p>
        </p:txBody>
      </p:sp>
      <p:sp>
        <p:nvSpPr>
          <p:cNvPr id="4" name="Content Placeholder 2"/>
          <p:cNvSpPr txBox="1">
            <a:spLocks/>
          </p:cNvSpPr>
          <p:nvPr/>
        </p:nvSpPr>
        <p:spPr>
          <a:xfrm>
            <a:off x="4572000" y="558114"/>
            <a:ext cx="4419600" cy="5791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57150">
              <a:buNone/>
            </a:pPr>
            <a:r>
              <a:rPr lang="en-US" sz="1600" u="sng" dirty="0"/>
              <a:t>As Facilitator</a:t>
            </a:r>
          </a:p>
          <a:p>
            <a:pPr lvl="0"/>
            <a:r>
              <a:rPr lang="en-US" sz="1600" dirty="0" err="1"/>
              <a:t>Natuto</a:t>
            </a:r>
            <a:r>
              <a:rPr lang="en-US" sz="1600" dirty="0"/>
              <a:t> </a:t>
            </a:r>
            <a:r>
              <a:rPr lang="en-US" sz="1600" dirty="0" err="1"/>
              <a:t>kaming</a:t>
            </a:r>
            <a:r>
              <a:rPr lang="en-US" sz="1600" dirty="0"/>
              <a:t> mag-FDS at </a:t>
            </a:r>
            <a:r>
              <a:rPr lang="en-US" sz="1600" dirty="0" err="1" smtClean="0"/>
              <a:t>ibahagi</a:t>
            </a:r>
            <a:r>
              <a:rPr lang="en-US" sz="1600" dirty="0" smtClean="0"/>
              <a:t> </a:t>
            </a:r>
            <a:r>
              <a:rPr lang="en-US" sz="1600" dirty="0"/>
              <a:t>naming </a:t>
            </a:r>
            <a:r>
              <a:rPr lang="en-US" sz="1600" dirty="0" err="1"/>
              <a:t>ang</a:t>
            </a:r>
            <a:r>
              <a:rPr lang="en-US" sz="1600" dirty="0"/>
              <a:t> </a:t>
            </a:r>
            <a:r>
              <a:rPr lang="en-US" sz="1600" dirty="0" err="1"/>
              <a:t>bawat</a:t>
            </a:r>
            <a:r>
              <a:rPr lang="en-US" sz="1600" dirty="0"/>
              <a:t> </a:t>
            </a:r>
            <a:r>
              <a:rPr lang="en-US" sz="1600" dirty="0" err="1"/>
              <a:t>natutunan</a:t>
            </a:r>
            <a:r>
              <a:rPr lang="en-US" sz="1600" dirty="0"/>
              <a:t> </a:t>
            </a:r>
            <a:r>
              <a:rPr lang="en-US" sz="1600" dirty="0" err="1"/>
              <a:t>sa</a:t>
            </a:r>
            <a:r>
              <a:rPr lang="en-US" sz="1600" dirty="0"/>
              <a:t> </a:t>
            </a:r>
            <a:r>
              <a:rPr lang="en-US" sz="1600" dirty="0" err="1"/>
              <a:t>miyembro</a:t>
            </a:r>
            <a:endParaRPr lang="en-US" sz="1600" dirty="0"/>
          </a:p>
          <a:p>
            <a:pPr lvl="0"/>
            <a:r>
              <a:rPr lang="en-US" sz="1600" dirty="0" err="1"/>
              <a:t>Lalo</a:t>
            </a:r>
            <a:r>
              <a:rPr lang="en-US" sz="1600" dirty="0"/>
              <a:t> pang </a:t>
            </a:r>
            <a:r>
              <a:rPr lang="en-US" sz="1600" dirty="0" err="1"/>
              <a:t>nadagdagan</a:t>
            </a:r>
            <a:r>
              <a:rPr lang="en-US" sz="1600" dirty="0"/>
              <a:t> </a:t>
            </a:r>
            <a:r>
              <a:rPr lang="en-US" sz="1600" dirty="0" err="1"/>
              <a:t>ang</a:t>
            </a:r>
            <a:r>
              <a:rPr lang="en-US" sz="1600" dirty="0"/>
              <a:t> </a:t>
            </a:r>
            <a:r>
              <a:rPr lang="en-US" sz="1600" dirty="0" err="1"/>
              <a:t>aming</a:t>
            </a:r>
            <a:r>
              <a:rPr lang="en-US" sz="1600" dirty="0"/>
              <a:t> </a:t>
            </a:r>
            <a:r>
              <a:rPr lang="en-US" sz="1600" dirty="0" err="1"/>
              <a:t>kaalaman</a:t>
            </a:r>
            <a:r>
              <a:rPr lang="en-US" sz="1600" dirty="0"/>
              <a:t> </a:t>
            </a:r>
            <a:r>
              <a:rPr lang="en-US" sz="1600" dirty="0" err="1"/>
              <a:t>sa</a:t>
            </a:r>
            <a:r>
              <a:rPr lang="en-US" sz="1600" dirty="0"/>
              <a:t> </a:t>
            </a:r>
            <a:r>
              <a:rPr lang="en-US" sz="1600" dirty="0" err="1"/>
              <a:t>pagturo</a:t>
            </a:r>
            <a:r>
              <a:rPr lang="en-US" sz="1600" dirty="0"/>
              <a:t> </a:t>
            </a:r>
            <a:r>
              <a:rPr lang="en-US" sz="1600" dirty="0" err="1"/>
              <a:t>sa</a:t>
            </a:r>
            <a:r>
              <a:rPr lang="en-US" sz="1600" dirty="0"/>
              <a:t> </a:t>
            </a:r>
            <a:r>
              <a:rPr lang="en-US" sz="1600" dirty="0" err="1"/>
              <a:t>mga</a:t>
            </a:r>
            <a:r>
              <a:rPr lang="en-US" sz="1600" dirty="0"/>
              <a:t> members </a:t>
            </a:r>
            <a:r>
              <a:rPr lang="en-US" sz="1600" dirty="0" err="1"/>
              <a:t>namin</a:t>
            </a:r>
            <a:endParaRPr lang="en-US" sz="1600" dirty="0"/>
          </a:p>
          <a:p>
            <a:pPr lvl="0"/>
            <a:r>
              <a:rPr lang="en-US" sz="1600" dirty="0"/>
              <a:t>Kung </a:t>
            </a:r>
            <a:r>
              <a:rPr lang="en-US" sz="1600" dirty="0" err="1"/>
              <a:t>paano</a:t>
            </a:r>
            <a:r>
              <a:rPr lang="en-US" sz="1600" dirty="0"/>
              <a:t> </a:t>
            </a:r>
            <a:r>
              <a:rPr lang="en-US" sz="1600" dirty="0" err="1"/>
              <a:t>ipaliwanag</a:t>
            </a:r>
            <a:r>
              <a:rPr lang="en-US" sz="1600" dirty="0"/>
              <a:t> at </a:t>
            </a:r>
            <a:r>
              <a:rPr lang="en-US" sz="1600" dirty="0" err="1"/>
              <a:t>ipaintindi</a:t>
            </a:r>
            <a:r>
              <a:rPr lang="en-US" sz="1600" dirty="0"/>
              <a:t> </a:t>
            </a:r>
            <a:r>
              <a:rPr lang="en-US" sz="1600" dirty="0" err="1"/>
              <a:t>sa</a:t>
            </a:r>
            <a:r>
              <a:rPr lang="en-US" sz="1600" dirty="0"/>
              <a:t> </a:t>
            </a:r>
            <a:r>
              <a:rPr lang="en-US" sz="1600" dirty="0" err="1"/>
              <a:t>aming</a:t>
            </a:r>
            <a:r>
              <a:rPr lang="en-US" sz="1600" dirty="0"/>
              <a:t> </a:t>
            </a:r>
            <a:r>
              <a:rPr lang="en-US" sz="1600" dirty="0" err="1"/>
              <a:t>mga</a:t>
            </a:r>
            <a:r>
              <a:rPr lang="en-US" sz="1600" dirty="0"/>
              <a:t> </a:t>
            </a:r>
            <a:r>
              <a:rPr lang="en-US" sz="1600" dirty="0" err="1"/>
              <a:t>miyembro</a:t>
            </a:r>
            <a:r>
              <a:rPr lang="en-US" sz="1600" dirty="0"/>
              <a:t> </a:t>
            </a:r>
            <a:r>
              <a:rPr lang="en-US" sz="1600" dirty="0" err="1"/>
              <a:t>ang</a:t>
            </a:r>
            <a:r>
              <a:rPr lang="en-US" sz="1600" dirty="0"/>
              <a:t> </a:t>
            </a:r>
            <a:r>
              <a:rPr lang="en-US" sz="1600" dirty="0" err="1"/>
              <a:t>kanilang</a:t>
            </a:r>
            <a:r>
              <a:rPr lang="en-US" sz="1600" dirty="0"/>
              <a:t> </a:t>
            </a:r>
            <a:r>
              <a:rPr lang="en-US" sz="1600" dirty="0" err="1"/>
              <a:t>dapat</a:t>
            </a:r>
            <a:r>
              <a:rPr lang="en-US" sz="1600" dirty="0"/>
              <a:t> </a:t>
            </a:r>
            <a:r>
              <a:rPr lang="en-US" sz="1600" dirty="0" err="1"/>
              <a:t>malaman</a:t>
            </a:r>
            <a:endParaRPr lang="en-US" sz="1600" dirty="0"/>
          </a:p>
          <a:p>
            <a:pPr lvl="0"/>
            <a:r>
              <a:rPr lang="en-US" sz="1600" dirty="0"/>
              <a:t>Ang </a:t>
            </a:r>
            <a:r>
              <a:rPr lang="en-US" sz="1600" dirty="0" err="1"/>
              <a:t>natutunan</a:t>
            </a:r>
            <a:r>
              <a:rPr lang="en-US" sz="1600" dirty="0"/>
              <a:t> ay </a:t>
            </a:r>
            <a:r>
              <a:rPr lang="en-US" sz="1600" dirty="0" err="1"/>
              <a:t>naibabahagi</a:t>
            </a:r>
            <a:r>
              <a:rPr lang="en-US" sz="1600" dirty="0"/>
              <a:t> naming </a:t>
            </a:r>
            <a:r>
              <a:rPr lang="en-US" sz="1600" dirty="0" err="1"/>
              <a:t>sa</a:t>
            </a:r>
            <a:r>
              <a:rPr lang="en-US" sz="1600" dirty="0"/>
              <a:t> </a:t>
            </a:r>
            <a:r>
              <a:rPr lang="en-US" sz="1600" dirty="0" err="1"/>
              <a:t>lahat</a:t>
            </a:r>
            <a:r>
              <a:rPr lang="en-US" sz="1600" dirty="0"/>
              <a:t> </a:t>
            </a:r>
            <a:r>
              <a:rPr lang="en-US" sz="1600" dirty="0" err="1"/>
              <a:t>ng</a:t>
            </a:r>
            <a:r>
              <a:rPr lang="en-US" sz="1600" dirty="0"/>
              <a:t> </a:t>
            </a:r>
            <a:r>
              <a:rPr lang="en-US" sz="1600" dirty="0" err="1"/>
              <a:t>aming</a:t>
            </a:r>
            <a:r>
              <a:rPr lang="en-US" sz="1600" dirty="0"/>
              <a:t> </a:t>
            </a:r>
            <a:r>
              <a:rPr lang="en-US" sz="1600" dirty="0" err="1"/>
              <a:t>miyembro</a:t>
            </a:r>
            <a:endParaRPr lang="en-US" sz="1600" dirty="0"/>
          </a:p>
          <a:p>
            <a:pPr marL="400050" lvl="1" indent="0">
              <a:buNone/>
            </a:pPr>
            <a:r>
              <a:rPr lang="en-US" sz="1600" dirty="0"/>
              <a:t> </a:t>
            </a:r>
            <a:endParaRPr lang="en-US" sz="1600" dirty="0" smtClean="0"/>
          </a:p>
          <a:p>
            <a:pPr marL="457200" lvl="1" indent="-457200">
              <a:buNone/>
            </a:pPr>
            <a:r>
              <a:rPr lang="en-US" sz="1600" u="sng" dirty="0" smtClean="0"/>
              <a:t>On Social Accountability</a:t>
            </a:r>
            <a:endParaRPr lang="en-US" sz="1600" u="sng" dirty="0"/>
          </a:p>
          <a:p>
            <a:pPr lvl="0"/>
            <a:r>
              <a:rPr lang="en-US" sz="1600" dirty="0" err="1"/>
              <a:t>Karapatan</a:t>
            </a:r>
            <a:r>
              <a:rPr lang="en-US" sz="1600" dirty="0"/>
              <a:t> </a:t>
            </a:r>
            <a:r>
              <a:rPr lang="en-US" sz="1600" dirty="0" err="1"/>
              <a:t>bilang</a:t>
            </a:r>
            <a:r>
              <a:rPr lang="en-US" sz="1600" dirty="0"/>
              <a:t> </a:t>
            </a:r>
            <a:r>
              <a:rPr lang="en-US" sz="1600" dirty="0" err="1"/>
              <a:t>mamamayan</a:t>
            </a:r>
            <a:r>
              <a:rPr lang="en-US" sz="1600" dirty="0"/>
              <a:t> </a:t>
            </a:r>
            <a:r>
              <a:rPr lang="en-US" sz="1600" dirty="0" err="1"/>
              <a:t>sa</a:t>
            </a:r>
            <a:r>
              <a:rPr lang="en-US" sz="1600" dirty="0"/>
              <a:t> </a:t>
            </a:r>
            <a:r>
              <a:rPr lang="en-US" sz="1600" dirty="0" err="1"/>
              <a:t>aming</a:t>
            </a:r>
            <a:r>
              <a:rPr lang="en-US" sz="1600" dirty="0"/>
              <a:t> </a:t>
            </a:r>
            <a:r>
              <a:rPr lang="en-US" sz="1600" dirty="0" err="1"/>
              <a:t>komunidad</a:t>
            </a:r>
            <a:endParaRPr lang="en-US" sz="1600" dirty="0"/>
          </a:p>
          <a:p>
            <a:pPr lvl="0"/>
            <a:r>
              <a:rPr lang="en-US" sz="1600" dirty="0"/>
              <a:t>May </a:t>
            </a:r>
            <a:r>
              <a:rPr lang="en-US" sz="1600" dirty="0" err="1"/>
              <a:t>karapatan</a:t>
            </a:r>
            <a:r>
              <a:rPr lang="en-US" sz="1600" dirty="0"/>
              <a:t> </a:t>
            </a:r>
            <a:r>
              <a:rPr lang="en-US" sz="1600" dirty="0" err="1"/>
              <a:t>pala</a:t>
            </a:r>
            <a:r>
              <a:rPr lang="en-US" sz="1600" dirty="0"/>
              <a:t> </a:t>
            </a:r>
            <a:r>
              <a:rPr lang="en-US" sz="1600" dirty="0" err="1"/>
              <a:t>kaming</a:t>
            </a:r>
            <a:r>
              <a:rPr lang="en-US" sz="1600" dirty="0"/>
              <a:t> </a:t>
            </a:r>
            <a:r>
              <a:rPr lang="en-US" sz="1600" dirty="0" err="1"/>
              <a:t>makilahok</a:t>
            </a:r>
            <a:r>
              <a:rPr lang="en-US" sz="1600" dirty="0"/>
              <a:t> </a:t>
            </a:r>
            <a:r>
              <a:rPr lang="en-US" sz="1600" dirty="0" err="1"/>
              <a:t>sa</a:t>
            </a:r>
            <a:r>
              <a:rPr lang="en-US" sz="1600" dirty="0"/>
              <a:t> program </a:t>
            </a:r>
            <a:r>
              <a:rPr lang="en-US" sz="1600" dirty="0" err="1"/>
              <a:t>ng</a:t>
            </a:r>
            <a:r>
              <a:rPr lang="en-US" sz="1600" dirty="0"/>
              <a:t> </a:t>
            </a:r>
            <a:r>
              <a:rPr lang="en-US" sz="1600" dirty="0" err="1"/>
              <a:t>aming</a:t>
            </a:r>
            <a:r>
              <a:rPr lang="en-US" sz="1600" dirty="0"/>
              <a:t> barangay</a:t>
            </a:r>
          </a:p>
          <a:p>
            <a:pPr lvl="0"/>
            <a:r>
              <a:rPr lang="en-US" sz="1600" dirty="0" err="1"/>
              <a:t>Magkano</a:t>
            </a:r>
            <a:r>
              <a:rPr lang="en-US" sz="1600" dirty="0"/>
              <a:t> </a:t>
            </a:r>
            <a:r>
              <a:rPr lang="en-US" sz="1600" dirty="0" err="1"/>
              <a:t>ang</a:t>
            </a:r>
            <a:r>
              <a:rPr lang="en-US" sz="1600" dirty="0"/>
              <a:t> IRA </a:t>
            </a:r>
            <a:r>
              <a:rPr lang="en-US" sz="1600" dirty="0" err="1"/>
              <a:t>ng</a:t>
            </a:r>
            <a:r>
              <a:rPr lang="en-US" sz="1600" dirty="0"/>
              <a:t> </a:t>
            </a:r>
            <a:r>
              <a:rPr lang="en-US" sz="1600" dirty="0" err="1"/>
              <a:t>aming</a:t>
            </a:r>
            <a:r>
              <a:rPr lang="en-US" sz="1600" dirty="0"/>
              <a:t> barangay/</a:t>
            </a:r>
            <a:r>
              <a:rPr lang="en-US" sz="1600" dirty="0" err="1"/>
              <a:t>pondo</a:t>
            </a:r>
            <a:r>
              <a:rPr lang="en-US" sz="1600" dirty="0"/>
              <a:t> </a:t>
            </a:r>
            <a:r>
              <a:rPr lang="en-US" sz="1600" dirty="0" err="1"/>
              <a:t>ng</a:t>
            </a:r>
            <a:r>
              <a:rPr lang="en-US" sz="1600" dirty="0"/>
              <a:t> barangay at </a:t>
            </a:r>
            <a:r>
              <a:rPr lang="en-US" sz="1600" dirty="0" err="1"/>
              <a:t>munisipyo</a:t>
            </a:r>
            <a:endParaRPr lang="en-US" sz="1600" dirty="0"/>
          </a:p>
          <a:p>
            <a:pPr lvl="0"/>
            <a:r>
              <a:rPr lang="en-US" sz="1600" dirty="0" err="1"/>
              <a:t>Natutunan</a:t>
            </a:r>
            <a:r>
              <a:rPr lang="en-US" sz="1600" dirty="0"/>
              <a:t> </a:t>
            </a:r>
            <a:r>
              <a:rPr lang="en-US" sz="1600" dirty="0" err="1"/>
              <a:t>na</a:t>
            </a:r>
            <a:r>
              <a:rPr lang="en-US" sz="1600" dirty="0"/>
              <a:t> </a:t>
            </a:r>
            <a:r>
              <a:rPr lang="en-US" sz="1600" dirty="0" err="1"/>
              <a:t>huwag</a:t>
            </a:r>
            <a:r>
              <a:rPr lang="en-US" sz="1600" dirty="0"/>
              <a:t> </a:t>
            </a:r>
            <a:r>
              <a:rPr lang="en-US" sz="1600" dirty="0" err="1"/>
              <a:t>ibenta</a:t>
            </a:r>
            <a:r>
              <a:rPr lang="en-US" sz="1600" dirty="0"/>
              <a:t> </a:t>
            </a:r>
            <a:r>
              <a:rPr lang="en-US" sz="1600" dirty="0" err="1"/>
              <a:t>ang</a:t>
            </a:r>
            <a:r>
              <a:rPr lang="en-US" sz="1600" dirty="0"/>
              <a:t> </a:t>
            </a:r>
            <a:r>
              <a:rPr lang="en-US" sz="1600" dirty="0" err="1"/>
              <a:t>boto</a:t>
            </a:r>
            <a:r>
              <a:rPr lang="en-US" sz="1600" dirty="0"/>
              <a:t> at </a:t>
            </a:r>
            <a:r>
              <a:rPr lang="en-US" sz="1600" dirty="0" err="1"/>
              <a:t>iboto</a:t>
            </a:r>
            <a:r>
              <a:rPr lang="en-US" sz="1600" dirty="0"/>
              <a:t> </a:t>
            </a:r>
            <a:r>
              <a:rPr lang="en-US" sz="1600" dirty="0" err="1"/>
              <a:t>ang</a:t>
            </a:r>
            <a:r>
              <a:rPr lang="en-US" sz="1600" dirty="0"/>
              <a:t> tama</a:t>
            </a:r>
          </a:p>
          <a:p>
            <a:pPr lvl="0"/>
            <a:r>
              <a:rPr lang="en-US" sz="1600" dirty="0" err="1"/>
              <a:t>Natutunan</a:t>
            </a:r>
            <a:r>
              <a:rPr lang="en-US" sz="1600" dirty="0"/>
              <a:t> kung </a:t>
            </a:r>
            <a:r>
              <a:rPr lang="en-US" sz="1600" dirty="0" err="1"/>
              <a:t>paano</a:t>
            </a:r>
            <a:r>
              <a:rPr lang="en-US" sz="1600" dirty="0"/>
              <a:t> </a:t>
            </a:r>
            <a:r>
              <a:rPr lang="en-US" sz="1600" dirty="0" err="1"/>
              <a:t>mapatupad</a:t>
            </a:r>
            <a:r>
              <a:rPr lang="en-US" sz="1600" dirty="0"/>
              <a:t> </a:t>
            </a:r>
            <a:r>
              <a:rPr lang="en-US" sz="1600" dirty="0" err="1"/>
              <a:t>ang</a:t>
            </a:r>
            <a:r>
              <a:rPr lang="en-US" sz="1600" dirty="0"/>
              <a:t> </a:t>
            </a:r>
            <a:r>
              <a:rPr lang="en-US" sz="1600" dirty="0" err="1"/>
              <a:t>pangarap</a:t>
            </a:r>
            <a:r>
              <a:rPr lang="en-US" sz="1600" dirty="0"/>
              <a:t> </a:t>
            </a:r>
            <a:r>
              <a:rPr lang="en-US" sz="1600" dirty="0" err="1"/>
              <a:t>ng</a:t>
            </a:r>
            <a:r>
              <a:rPr lang="en-US" sz="1600" dirty="0"/>
              <a:t> </a:t>
            </a:r>
            <a:r>
              <a:rPr lang="en-US" sz="1600" dirty="0" err="1"/>
              <a:t>pamayanan</a:t>
            </a:r>
            <a:r>
              <a:rPr lang="en-US" sz="1600" dirty="0"/>
              <a:t>, </a:t>
            </a:r>
            <a:r>
              <a:rPr lang="en-US" sz="1600" dirty="0" err="1"/>
              <a:t>gaya</a:t>
            </a:r>
            <a:r>
              <a:rPr lang="en-US" sz="1600" dirty="0"/>
              <a:t> </a:t>
            </a:r>
            <a:r>
              <a:rPr lang="en-US" sz="1600" dirty="0" err="1"/>
              <a:t>ng</a:t>
            </a:r>
            <a:r>
              <a:rPr lang="en-US" sz="1600" dirty="0"/>
              <a:t> </a:t>
            </a:r>
            <a:r>
              <a:rPr lang="en-US" sz="1600" dirty="0" err="1"/>
              <a:t>magkaroon</a:t>
            </a:r>
            <a:r>
              <a:rPr lang="en-US" sz="1600" dirty="0"/>
              <a:t> </a:t>
            </a:r>
            <a:r>
              <a:rPr lang="en-US" sz="1600" dirty="0" err="1"/>
              <a:t>ng</a:t>
            </a:r>
            <a:r>
              <a:rPr lang="en-US" sz="1600" dirty="0"/>
              <a:t> </a:t>
            </a:r>
            <a:r>
              <a:rPr lang="en-US" sz="1600" dirty="0" err="1"/>
              <a:t>maunlad</a:t>
            </a:r>
            <a:r>
              <a:rPr lang="en-US" sz="1600" dirty="0"/>
              <a:t> at </a:t>
            </a:r>
            <a:r>
              <a:rPr lang="en-US" sz="1600" dirty="0" err="1"/>
              <a:t>nagkakaisang</a:t>
            </a:r>
            <a:r>
              <a:rPr lang="en-US" sz="1600" dirty="0"/>
              <a:t> </a:t>
            </a:r>
            <a:r>
              <a:rPr lang="en-US" sz="1600" dirty="0" err="1"/>
              <a:t>mamamayan</a:t>
            </a:r>
            <a:r>
              <a:rPr lang="en-US" sz="1600" dirty="0"/>
              <a:t>, </a:t>
            </a:r>
            <a:r>
              <a:rPr lang="en-US" sz="1600" dirty="0" err="1"/>
              <a:t>maging</a:t>
            </a:r>
            <a:r>
              <a:rPr lang="en-US" sz="1600" dirty="0"/>
              <a:t> </a:t>
            </a:r>
            <a:r>
              <a:rPr lang="en-US" sz="1600" dirty="0" err="1"/>
              <a:t>maka-Diyos</a:t>
            </a:r>
            <a:endParaRPr lang="en-US" sz="1600" dirty="0"/>
          </a:p>
        </p:txBody>
      </p:sp>
      <p:sp>
        <p:nvSpPr>
          <p:cNvPr id="2" name="TextBox 1"/>
          <p:cNvSpPr txBox="1"/>
          <p:nvPr/>
        </p:nvSpPr>
        <p:spPr>
          <a:xfrm>
            <a:off x="5026565" y="12357"/>
            <a:ext cx="4041235" cy="523220"/>
          </a:xfrm>
          <a:prstGeom prst="rect">
            <a:avLst/>
          </a:prstGeom>
          <a:noFill/>
        </p:spPr>
        <p:txBody>
          <a:bodyPr wrap="none" rtlCol="0">
            <a:spAutoFit/>
          </a:bodyPr>
          <a:lstStyle/>
          <a:p>
            <a:pPr algn="r"/>
            <a:r>
              <a:rPr lang="en-US" sz="1400" b="1" dirty="0" err="1" smtClean="0">
                <a:solidFill>
                  <a:srgbClr val="C00000"/>
                </a:solidFill>
              </a:rPr>
              <a:t>Pantawid</a:t>
            </a:r>
            <a:r>
              <a:rPr lang="en-US" sz="1400" b="1" dirty="0" smtClean="0">
                <a:solidFill>
                  <a:srgbClr val="C00000"/>
                </a:solidFill>
              </a:rPr>
              <a:t> Parent Leaders</a:t>
            </a:r>
          </a:p>
          <a:p>
            <a:pPr algn="r"/>
            <a:r>
              <a:rPr lang="en-US" sz="1400" b="1" dirty="0" smtClean="0">
                <a:solidFill>
                  <a:srgbClr val="C00000"/>
                </a:solidFill>
              </a:rPr>
              <a:t>Personal Improvements Reported as of August 2013</a:t>
            </a:r>
            <a:endParaRPr lang="en-US" sz="1400" b="1" dirty="0">
              <a:solidFill>
                <a:srgbClr val="C00000"/>
              </a:solidFill>
            </a:endParaRPr>
          </a:p>
        </p:txBody>
      </p:sp>
      <p:sp>
        <p:nvSpPr>
          <p:cNvPr id="6" name="Date Placeholder 5"/>
          <p:cNvSpPr>
            <a:spLocks noGrp="1"/>
          </p:cNvSpPr>
          <p:nvPr>
            <p:ph type="dt" sz="half" idx="10"/>
          </p:nvPr>
        </p:nvSpPr>
        <p:spPr/>
        <p:txBody>
          <a:bodyPr/>
          <a:lstStyle/>
          <a:p>
            <a:r>
              <a:rPr lang="en-US" smtClean="0"/>
              <a:t>i-Pantawid TP7</a:t>
            </a:r>
            <a:endParaRPr lang="en-US"/>
          </a:p>
        </p:txBody>
      </p:sp>
      <p:sp>
        <p:nvSpPr>
          <p:cNvPr id="7" name="Slide Number Placeholder 6"/>
          <p:cNvSpPr>
            <a:spLocks noGrp="1"/>
          </p:cNvSpPr>
          <p:nvPr>
            <p:ph type="sldNum" sz="quarter" idx="12"/>
          </p:nvPr>
        </p:nvSpPr>
        <p:spPr/>
        <p:txBody>
          <a:bodyPr/>
          <a:lstStyle/>
          <a:p>
            <a:fld id="{A94E497D-B875-4A7C-8F26-ED89BB7BE4D5}" type="slidenum">
              <a:rPr lang="en-US" smtClean="0"/>
              <a:t>14</a:t>
            </a:fld>
            <a:endParaRPr lang="en-US"/>
          </a:p>
        </p:txBody>
      </p:sp>
      <p:sp>
        <p:nvSpPr>
          <p:cNvPr id="8" name="TextBox 7"/>
          <p:cNvSpPr txBox="1"/>
          <p:nvPr/>
        </p:nvSpPr>
        <p:spPr>
          <a:xfrm rot="19344200">
            <a:off x="509914" y="3126568"/>
            <a:ext cx="8119325" cy="523220"/>
          </a:xfrm>
          <a:prstGeom prst="rect">
            <a:avLst/>
          </a:prstGeom>
          <a:noFill/>
        </p:spPr>
        <p:txBody>
          <a:bodyPr wrap="square" rtlCol="0">
            <a:spAutoFit/>
          </a:bodyPr>
          <a:lstStyle/>
          <a:p>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48650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42292"/>
            <a:ext cx="4572000" cy="6555641"/>
          </a:xfrm>
          <a:prstGeom prst="rect">
            <a:avLst/>
          </a:prstGeom>
        </p:spPr>
        <p:txBody>
          <a:bodyPr>
            <a:spAutoFit/>
          </a:bodyPr>
          <a:lstStyle/>
          <a:p>
            <a:r>
              <a:rPr lang="en-US" sz="2400" b="1" dirty="0">
                <a:solidFill>
                  <a:srgbClr val="00682F"/>
                </a:solidFill>
              </a:rPr>
              <a:t>KAUGALIAN</a:t>
            </a:r>
          </a:p>
          <a:p>
            <a:r>
              <a:rPr lang="en-US" u="sng" dirty="0" err="1" smtClean="0"/>
              <a:t>Ngayon</a:t>
            </a:r>
            <a:endParaRPr lang="en-US" u="sng" dirty="0"/>
          </a:p>
          <a:p>
            <a:pPr marL="285750" lvl="0" indent="-285750">
              <a:buFont typeface="Arial" pitchFamily="34" charset="0"/>
              <a:buChar char="•"/>
            </a:pPr>
            <a:r>
              <a:rPr lang="en-US" dirty="0"/>
              <a:t>Hindi </a:t>
            </a:r>
            <a:r>
              <a:rPr lang="en-US" dirty="0" err="1"/>
              <a:t>lang</a:t>
            </a:r>
            <a:r>
              <a:rPr lang="en-US" dirty="0"/>
              <a:t> pay-out </a:t>
            </a:r>
            <a:r>
              <a:rPr lang="en-US" dirty="0" err="1"/>
              <a:t>ang</a:t>
            </a:r>
            <a:r>
              <a:rPr lang="en-US" dirty="0"/>
              <a:t> </a:t>
            </a:r>
            <a:r>
              <a:rPr lang="en-US" dirty="0" err="1"/>
              <a:t>nasa</a:t>
            </a:r>
            <a:r>
              <a:rPr lang="en-US" dirty="0"/>
              <a:t> </a:t>
            </a:r>
            <a:r>
              <a:rPr lang="en-US" dirty="0" err="1"/>
              <a:t>isip</a:t>
            </a:r>
            <a:endParaRPr lang="en-US" dirty="0"/>
          </a:p>
          <a:p>
            <a:pPr marL="285750" lvl="0" indent="-285750">
              <a:buFont typeface="Arial" pitchFamily="34" charset="0"/>
              <a:buChar char="•"/>
            </a:pPr>
            <a:r>
              <a:rPr lang="en-US" dirty="0" err="1"/>
              <a:t>Magbigay</a:t>
            </a:r>
            <a:r>
              <a:rPr lang="en-US" dirty="0"/>
              <a:t> </a:t>
            </a:r>
            <a:r>
              <a:rPr lang="en-US" dirty="0" err="1"/>
              <a:t>ng</a:t>
            </a:r>
            <a:r>
              <a:rPr lang="en-US" dirty="0"/>
              <a:t> </a:t>
            </a:r>
            <a:r>
              <a:rPr lang="en-US" dirty="0" err="1"/>
              <a:t>panahon</a:t>
            </a:r>
            <a:r>
              <a:rPr lang="en-US" dirty="0"/>
              <a:t> at </a:t>
            </a:r>
            <a:r>
              <a:rPr lang="en-US" dirty="0" err="1"/>
              <a:t>sakripisyo</a:t>
            </a:r>
            <a:r>
              <a:rPr lang="en-US" dirty="0"/>
              <a:t>, </a:t>
            </a:r>
            <a:r>
              <a:rPr lang="en-US" dirty="0" err="1"/>
              <a:t>hindi</a:t>
            </a:r>
            <a:r>
              <a:rPr lang="en-US" dirty="0"/>
              <a:t> </a:t>
            </a:r>
            <a:r>
              <a:rPr lang="en-US" dirty="0" err="1"/>
              <a:t>lang</a:t>
            </a:r>
            <a:r>
              <a:rPr lang="en-US" dirty="0"/>
              <a:t> </a:t>
            </a:r>
            <a:r>
              <a:rPr lang="en-US" dirty="0" err="1"/>
              <a:t>sa</a:t>
            </a:r>
            <a:r>
              <a:rPr lang="en-US" dirty="0"/>
              <a:t> </a:t>
            </a:r>
            <a:r>
              <a:rPr lang="en-US" dirty="0" err="1"/>
              <a:t>miyembro</a:t>
            </a:r>
            <a:r>
              <a:rPr lang="en-US" dirty="0"/>
              <a:t>, </a:t>
            </a:r>
            <a:r>
              <a:rPr lang="en-US" dirty="0" err="1"/>
              <a:t>kundi</a:t>
            </a:r>
            <a:r>
              <a:rPr lang="en-US" dirty="0"/>
              <a:t> </a:t>
            </a:r>
            <a:r>
              <a:rPr lang="en-US" dirty="0" err="1"/>
              <a:t>sa</a:t>
            </a:r>
            <a:r>
              <a:rPr lang="en-US" dirty="0"/>
              <a:t> </a:t>
            </a:r>
            <a:r>
              <a:rPr lang="en-US" dirty="0" err="1"/>
              <a:t>lahat</a:t>
            </a:r>
            <a:r>
              <a:rPr lang="en-US" dirty="0"/>
              <a:t> </a:t>
            </a:r>
            <a:r>
              <a:rPr lang="en-US" dirty="0" err="1"/>
              <a:t>ng</a:t>
            </a:r>
            <a:r>
              <a:rPr lang="en-US" dirty="0"/>
              <a:t> </a:t>
            </a:r>
            <a:r>
              <a:rPr lang="en-US" dirty="0" err="1"/>
              <a:t>nangangailangan</a:t>
            </a:r>
            <a:endParaRPr lang="en-US" dirty="0"/>
          </a:p>
          <a:p>
            <a:pPr marL="285750" lvl="0" indent="-285750">
              <a:buFont typeface="Arial" pitchFamily="34" charset="0"/>
              <a:buChar char="•"/>
            </a:pPr>
            <a:r>
              <a:rPr lang="en-US" dirty="0" err="1"/>
              <a:t>Magmahal</a:t>
            </a:r>
            <a:r>
              <a:rPr lang="en-US" dirty="0"/>
              <a:t> </a:t>
            </a:r>
            <a:r>
              <a:rPr lang="en-US" dirty="0" err="1"/>
              <a:t>sa</a:t>
            </a:r>
            <a:r>
              <a:rPr lang="en-US" dirty="0"/>
              <a:t> </a:t>
            </a:r>
            <a:r>
              <a:rPr lang="en-US" dirty="0" err="1"/>
              <a:t>kapwa</a:t>
            </a:r>
            <a:r>
              <a:rPr lang="en-US" dirty="0"/>
              <a:t>/</a:t>
            </a:r>
            <a:r>
              <a:rPr lang="en-US" dirty="0" err="1"/>
              <a:t>Pagmamahal</a:t>
            </a:r>
            <a:r>
              <a:rPr lang="en-US" dirty="0"/>
              <a:t>/</a:t>
            </a:r>
            <a:r>
              <a:rPr lang="en-US" dirty="0" err="1"/>
              <a:t>Pagmamahalan</a:t>
            </a:r>
            <a:endParaRPr lang="en-US" dirty="0"/>
          </a:p>
          <a:p>
            <a:pPr marL="285750" lvl="0" indent="-285750">
              <a:buFont typeface="Arial" pitchFamily="34" charset="0"/>
              <a:buChar char="•"/>
            </a:pPr>
            <a:r>
              <a:rPr lang="en-US" dirty="0" err="1"/>
              <a:t>Mahinahon</a:t>
            </a:r>
            <a:endParaRPr lang="en-US" dirty="0"/>
          </a:p>
          <a:p>
            <a:pPr marL="285750" lvl="0" indent="-285750">
              <a:buFont typeface="Arial" pitchFamily="34" charset="0"/>
              <a:buChar char="•"/>
            </a:pPr>
            <a:r>
              <a:rPr lang="en-US" dirty="0" err="1"/>
              <a:t>Makikikooperasyon</a:t>
            </a:r>
            <a:r>
              <a:rPr lang="en-US" dirty="0"/>
              <a:t> </a:t>
            </a:r>
            <a:r>
              <a:rPr lang="en-US" dirty="0" err="1"/>
              <a:t>sa</a:t>
            </a:r>
            <a:r>
              <a:rPr lang="en-US" dirty="0"/>
              <a:t> </a:t>
            </a:r>
            <a:r>
              <a:rPr lang="en-US" dirty="0" err="1"/>
              <a:t>mga</a:t>
            </a:r>
            <a:r>
              <a:rPr lang="en-US" dirty="0"/>
              <a:t> </a:t>
            </a:r>
            <a:r>
              <a:rPr lang="en-US" dirty="0" err="1"/>
              <a:t>aktibidades</a:t>
            </a:r>
            <a:r>
              <a:rPr lang="en-US" dirty="0"/>
              <a:t> </a:t>
            </a:r>
            <a:r>
              <a:rPr lang="en-US" dirty="0" err="1"/>
              <a:t>na</a:t>
            </a:r>
            <a:r>
              <a:rPr lang="en-US" dirty="0"/>
              <a:t> </a:t>
            </a:r>
            <a:r>
              <a:rPr lang="en-US" dirty="0" err="1"/>
              <a:t>gagawin</a:t>
            </a:r>
            <a:endParaRPr lang="en-US" dirty="0"/>
          </a:p>
          <a:p>
            <a:pPr marL="285750" lvl="0" indent="-285750">
              <a:buFont typeface="Arial" pitchFamily="34" charset="0"/>
              <a:buChar char="•"/>
            </a:pPr>
            <a:r>
              <a:rPr lang="en-US" dirty="0" err="1"/>
              <a:t>Makipagkapwa-tao</a:t>
            </a:r>
            <a:endParaRPr lang="en-US" dirty="0"/>
          </a:p>
          <a:p>
            <a:pPr marL="285750" lvl="0" indent="-285750">
              <a:buFont typeface="Arial" pitchFamily="34" charset="0"/>
              <a:buChar char="•"/>
            </a:pPr>
            <a:r>
              <a:rPr lang="en-US" dirty="0" err="1"/>
              <a:t>Makisalamuha</a:t>
            </a:r>
            <a:r>
              <a:rPr lang="en-US" dirty="0"/>
              <a:t> </a:t>
            </a:r>
            <a:r>
              <a:rPr lang="en-US" dirty="0" err="1"/>
              <a:t>sa</a:t>
            </a:r>
            <a:r>
              <a:rPr lang="en-US" dirty="0"/>
              <a:t> </a:t>
            </a:r>
            <a:r>
              <a:rPr lang="en-US" dirty="0" err="1"/>
              <a:t>ibang</a:t>
            </a:r>
            <a:r>
              <a:rPr lang="en-US" dirty="0"/>
              <a:t> PL at </a:t>
            </a:r>
            <a:r>
              <a:rPr lang="en-US" dirty="0" err="1"/>
              <a:t>miyembro</a:t>
            </a:r>
            <a:r>
              <a:rPr lang="en-US" dirty="0"/>
              <a:t>/</a:t>
            </a:r>
            <a:r>
              <a:rPr lang="en-US" dirty="0" err="1"/>
              <a:t>sa</a:t>
            </a:r>
            <a:r>
              <a:rPr lang="en-US" dirty="0"/>
              <a:t> </a:t>
            </a:r>
            <a:r>
              <a:rPr lang="en-US" dirty="0" err="1"/>
              <a:t>ibat</a:t>
            </a:r>
            <a:r>
              <a:rPr lang="en-US" dirty="0"/>
              <a:t> </a:t>
            </a:r>
            <a:r>
              <a:rPr lang="en-US" dirty="0" err="1"/>
              <a:t>ibang</a:t>
            </a:r>
            <a:r>
              <a:rPr lang="en-US" dirty="0"/>
              <a:t> </a:t>
            </a:r>
            <a:r>
              <a:rPr lang="en-US" dirty="0" err="1"/>
              <a:t>tao</a:t>
            </a:r>
            <a:endParaRPr lang="en-US" dirty="0"/>
          </a:p>
          <a:p>
            <a:pPr marL="285750" lvl="0" indent="-285750">
              <a:buFont typeface="Arial" pitchFamily="34" charset="0"/>
              <a:buChar char="•"/>
            </a:pPr>
            <a:r>
              <a:rPr lang="en-US" dirty="0" err="1"/>
              <a:t>Malawak</a:t>
            </a:r>
            <a:r>
              <a:rPr lang="en-US" dirty="0"/>
              <a:t> </a:t>
            </a:r>
            <a:r>
              <a:rPr lang="en-US" dirty="0" err="1"/>
              <a:t>ang</a:t>
            </a:r>
            <a:r>
              <a:rPr lang="en-US" dirty="0"/>
              <a:t> </a:t>
            </a:r>
            <a:r>
              <a:rPr lang="en-US" dirty="0" err="1"/>
              <a:t>pag-unawa</a:t>
            </a:r>
            <a:r>
              <a:rPr lang="en-US" dirty="0"/>
              <a:t>/</a:t>
            </a:r>
            <a:r>
              <a:rPr lang="en-US" dirty="0" err="1"/>
              <a:t>Pag-unawa</a:t>
            </a:r>
            <a:endParaRPr lang="en-US" dirty="0"/>
          </a:p>
          <a:p>
            <a:pPr marL="285750" lvl="0" indent="-285750">
              <a:buFont typeface="Arial" pitchFamily="34" charset="0"/>
              <a:buChar char="•"/>
            </a:pPr>
            <a:r>
              <a:rPr lang="en-US" dirty="0" err="1"/>
              <a:t>Mapagbigay</a:t>
            </a:r>
            <a:endParaRPr lang="en-US" dirty="0"/>
          </a:p>
          <a:p>
            <a:pPr marL="285750" lvl="0" indent="-285750">
              <a:buFont typeface="Arial" pitchFamily="34" charset="0"/>
              <a:buChar char="•"/>
            </a:pPr>
            <a:r>
              <a:rPr lang="en-US" dirty="0" err="1"/>
              <a:t>Mapagkumbaba</a:t>
            </a:r>
            <a:endParaRPr lang="en-US" dirty="0"/>
          </a:p>
          <a:p>
            <a:pPr marL="285750" lvl="0" indent="-285750">
              <a:buFont typeface="Arial" pitchFamily="34" charset="0"/>
              <a:buChar char="•"/>
            </a:pPr>
            <a:r>
              <a:rPr lang="en-US" dirty="0" err="1"/>
              <a:t>Mapagpasensya</a:t>
            </a:r>
            <a:r>
              <a:rPr lang="en-US" dirty="0"/>
              <a:t>/</a:t>
            </a:r>
            <a:r>
              <a:rPr lang="en-US" dirty="0" err="1"/>
              <a:t>Pinahaba</a:t>
            </a:r>
            <a:r>
              <a:rPr lang="en-US" dirty="0"/>
              <a:t> </a:t>
            </a:r>
            <a:r>
              <a:rPr lang="en-US" dirty="0" err="1"/>
              <a:t>ang</a:t>
            </a:r>
            <a:r>
              <a:rPr lang="en-US" dirty="0"/>
              <a:t> </a:t>
            </a:r>
            <a:r>
              <a:rPr lang="en-US" dirty="0" err="1"/>
              <a:t>pasensya</a:t>
            </a:r>
            <a:r>
              <a:rPr lang="en-US" dirty="0"/>
              <a:t>/</a:t>
            </a:r>
            <a:r>
              <a:rPr lang="en-US" dirty="0" err="1"/>
              <a:t>Pasensyosa</a:t>
            </a:r>
            <a:r>
              <a:rPr lang="en-US" dirty="0"/>
              <a:t> </a:t>
            </a:r>
            <a:r>
              <a:rPr lang="en-US" dirty="0" err="1"/>
              <a:t>sa</a:t>
            </a:r>
            <a:r>
              <a:rPr lang="en-US" dirty="0"/>
              <a:t> </a:t>
            </a:r>
            <a:r>
              <a:rPr lang="en-US" dirty="0" err="1"/>
              <a:t>paninira</a:t>
            </a:r>
            <a:r>
              <a:rPr lang="en-US" dirty="0"/>
              <a:t> at </a:t>
            </a:r>
            <a:r>
              <a:rPr lang="en-US" dirty="0" err="1"/>
              <a:t>pagbabatikos</a:t>
            </a:r>
            <a:endParaRPr lang="en-US" dirty="0"/>
          </a:p>
          <a:p>
            <a:pPr marL="285750" lvl="0" indent="-285750">
              <a:buFont typeface="Arial" pitchFamily="34" charset="0"/>
              <a:buChar char="•"/>
            </a:pPr>
            <a:r>
              <a:rPr lang="en-US" dirty="0" err="1"/>
              <a:t>Marunong</a:t>
            </a:r>
            <a:r>
              <a:rPr lang="en-US" dirty="0"/>
              <a:t> </a:t>
            </a:r>
            <a:r>
              <a:rPr lang="en-US" dirty="0" err="1"/>
              <a:t>umintindi</a:t>
            </a:r>
            <a:r>
              <a:rPr lang="en-US" dirty="0"/>
              <a:t> </a:t>
            </a:r>
            <a:r>
              <a:rPr lang="en-US" dirty="0" err="1"/>
              <a:t>ng</a:t>
            </a:r>
            <a:r>
              <a:rPr lang="en-US" dirty="0"/>
              <a:t> </a:t>
            </a:r>
            <a:r>
              <a:rPr lang="en-US" dirty="0" err="1"/>
              <a:t>kapwa</a:t>
            </a:r>
            <a:r>
              <a:rPr lang="en-US" dirty="0"/>
              <a:t>/</a:t>
            </a:r>
            <a:r>
              <a:rPr lang="en-US" dirty="0" err="1"/>
              <a:t>Inuunawa</a:t>
            </a:r>
            <a:r>
              <a:rPr lang="en-US" dirty="0"/>
              <a:t> at </a:t>
            </a:r>
            <a:r>
              <a:rPr lang="en-US" dirty="0" err="1"/>
              <a:t>pinapakinggan</a:t>
            </a:r>
            <a:r>
              <a:rPr lang="en-US" dirty="0"/>
              <a:t> </a:t>
            </a:r>
            <a:r>
              <a:rPr lang="en-US" dirty="0" err="1"/>
              <a:t>ang</a:t>
            </a:r>
            <a:r>
              <a:rPr lang="en-US" dirty="0"/>
              <a:t> </a:t>
            </a:r>
            <a:r>
              <a:rPr lang="en-US" dirty="0" err="1"/>
              <a:t>anumang</a:t>
            </a:r>
            <a:r>
              <a:rPr lang="en-US" dirty="0"/>
              <a:t> </a:t>
            </a:r>
            <a:r>
              <a:rPr lang="en-US" dirty="0" err="1"/>
              <a:t>saloobin</a:t>
            </a:r>
            <a:r>
              <a:rPr lang="en-US" dirty="0"/>
              <a:t> </a:t>
            </a:r>
            <a:r>
              <a:rPr lang="en-US" dirty="0" err="1"/>
              <a:t>ng</a:t>
            </a:r>
            <a:r>
              <a:rPr lang="en-US" dirty="0"/>
              <a:t> </a:t>
            </a:r>
            <a:r>
              <a:rPr lang="en-US" dirty="0" err="1"/>
              <a:t>bawat</a:t>
            </a:r>
            <a:r>
              <a:rPr lang="en-US" dirty="0"/>
              <a:t> </a:t>
            </a:r>
            <a:r>
              <a:rPr lang="en-US" dirty="0" err="1" smtClean="0"/>
              <a:t>isa</a:t>
            </a:r>
            <a:endParaRPr lang="en-US" dirty="0"/>
          </a:p>
        </p:txBody>
      </p:sp>
      <p:sp>
        <p:nvSpPr>
          <p:cNvPr id="5" name="Rectangle 4"/>
          <p:cNvSpPr/>
          <p:nvPr/>
        </p:nvSpPr>
        <p:spPr>
          <a:xfrm>
            <a:off x="4724400" y="470892"/>
            <a:ext cx="4572000" cy="6463308"/>
          </a:xfrm>
          <a:prstGeom prst="rect">
            <a:avLst/>
          </a:prstGeom>
        </p:spPr>
        <p:txBody>
          <a:bodyPr>
            <a:spAutoFit/>
          </a:bodyPr>
          <a:lstStyle/>
          <a:p>
            <a:r>
              <a:rPr lang="en-US" u="sng" dirty="0" err="1" smtClean="0"/>
              <a:t>Ngayon</a:t>
            </a:r>
            <a:r>
              <a:rPr lang="en-US" u="sng" dirty="0" smtClean="0"/>
              <a:t> (</a:t>
            </a:r>
            <a:r>
              <a:rPr lang="en-US" u="sng" dirty="0" err="1" smtClean="0"/>
              <a:t>con’t</a:t>
            </a:r>
            <a:r>
              <a:rPr lang="en-US" u="sng" dirty="0" smtClean="0"/>
              <a:t>)</a:t>
            </a:r>
            <a:endParaRPr lang="en-US" dirty="0" smtClean="0"/>
          </a:p>
          <a:p>
            <a:pPr marL="285750" lvl="0" indent="-285750">
              <a:buFont typeface="Arial" pitchFamily="34" charset="0"/>
              <a:buChar char="•"/>
            </a:pPr>
            <a:r>
              <a:rPr lang="en-US" dirty="0" err="1" smtClean="0"/>
              <a:t>Matatag</a:t>
            </a:r>
            <a:r>
              <a:rPr lang="en-US" dirty="0" smtClean="0"/>
              <a:t> </a:t>
            </a:r>
            <a:r>
              <a:rPr lang="en-US" dirty="0"/>
              <a:t>kami </a:t>
            </a:r>
            <a:r>
              <a:rPr lang="en-US" dirty="0" err="1"/>
              <a:t>sa</a:t>
            </a:r>
            <a:r>
              <a:rPr lang="en-US" dirty="0"/>
              <a:t> </a:t>
            </a:r>
            <a:r>
              <a:rPr lang="en-US" dirty="0" err="1"/>
              <a:t>lahat</a:t>
            </a:r>
            <a:r>
              <a:rPr lang="en-US" dirty="0"/>
              <a:t> </a:t>
            </a:r>
            <a:r>
              <a:rPr lang="en-US" dirty="0" err="1"/>
              <a:t>ng</a:t>
            </a:r>
            <a:r>
              <a:rPr lang="en-US" dirty="0"/>
              <a:t> </a:t>
            </a:r>
            <a:r>
              <a:rPr lang="en-US" dirty="0" err="1"/>
              <a:t>sandali</a:t>
            </a:r>
            <a:endParaRPr lang="en-US" dirty="0"/>
          </a:p>
          <a:p>
            <a:pPr marL="285750" lvl="0" indent="-285750">
              <a:buFont typeface="Arial" pitchFamily="34" charset="0"/>
              <a:buChar char="•"/>
            </a:pPr>
            <a:r>
              <a:rPr lang="en-US" dirty="0" err="1"/>
              <a:t>Matulungin</a:t>
            </a:r>
            <a:r>
              <a:rPr lang="en-US" dirty="0"/>
              <a:t>/</a:t>
            </a:r>
            <a:r>
              <a:rPr lang="en-US" dirty="0" err="1"/>
              <a:t>Pagtutulungan</a:t>
            </a:r>
            <a:endParaRPr lang="en-US" dirty="0"/>
          </a:p>
          <a:p>
            <a:pPr marL="285750" lvl="0" indent="-285750">
              <a:buFont typeface="Arial" pitchFamily="34" charset="0"/>
              <a:buChar char="•"/>
            </a:pPr>
            <a:r>
              <a:rPr lang="en-US" dirty="0"/>
              <a:t>May confidence </a:t>
            </a:r>
            <a:r>
              <a:rPr lang="en-US" dirty="0" err="1"/>
              <a:t>na</a:t>
            </a:r>
            <a:r>
              <a:rPr lang="en-US" dirty="0"/>
              <a:t> </a:t>
            </a:r>
            <a:r>
              <a:rPr lang="en-US" dirty="0" err="1"/>
              <a:t>sa</a:t>
            </a:r>
            <a:r>
              <a:rPr lang="en-US" dirty="0"/>
              <a:t> </a:t>
            </a:r>
            <a:r>
              <a:rPr lang="en-US" dirty="0" err="1"/>
              <a:t>sarili</a:t>
            </a:r>
            <a:endParaRPr lang="en-US" dirty="0"/>
          </a:p>
          <a:p>
            <a:pPr marL="285750" lvl="0" indent="-285750">
              <a:buFont typeface="Arial" pitchFamily="34" charset="0"/>
              <a:buChar char="•"/>
            </a:pPr>
            <a:r>
              <a:rPr lang="en-US" dirty="0" err="1"/>
              <a:t>Nagkakaisa</a:t>
            </a:r>
            <a:r>
              <a:rPr lang="en-US" dirty="0"/>
              <a:t> </a:t>
            </a:r>
            <a:r>
              <a:rPr lang="en-US" dirty="0" err="1"/>
              <a:t>sa</a:t>
            </a:r>
            <a:r>
              <a:rPr lang="en-US" dirty="0"/>
              <a:t> </a:t>
            </a:r>
            <a:r>
              <a:rPr lang="en-US" dirty="0" err="1"/>
              <a:t>lahat</a:t>
            </a:r>
            <a:r>
              <a:rPr lang="en-US" dirty="0"/>
              <a:t> </a:t>
            </a:r>
            <a:r>
              <a:rPr lang="en-US" dirty="0" err="1"/>
              <a:t>ng</a:t>
            </a:r>
            <a:r>
              <a:rPr lang="en-US" dirty="0"/>
              <a:t> Gawain, </a:t>
            </a:r>
            <a:r>
              <a:rPr lang="en-US" dirty="0" err="1"/>
              <a:t>lalo</a:t>
            </a:r>
            <a:r>
              <a:rPr lang="en-US" dirty="0"/>
              <a:t> </a:t>
            </a:r>
            <a:r>
              <a:rPr lang="en-US" dirty="0" err="1"/>
              <a:t>na</a:t>
            </a:r>
            <a:r>
              <a:rPr lang="en-US" dirty="0"/>
              <a:t> </a:t>
            </a:r>
            <a:r>
              <a:rPr lang="en-US" dirty="0" err="1"/>
              <a:t>sa</a:t>
            </a:r>
            <a:r>
              <a:rPr lang="en-US" dirty="0"/>
              <a:t> FDS/</a:t>
            </a:r>
            <a:r>
              <a:rPr lang="en-US" dirty="0" err="1"/>
              <a:t>Pagkakaisa</a:t>
            </a:r>
            <a:endParaRPr lang="en-US" dirty="0"/>
          </a:p>
          <a:p>
            <a:pPr marL="285750" lvl="0" indent="-285750">
              <a:buFont typeface="Arial" pitchFamily="34" charset="0"/>
              <a:buChar char="•"/>
            </a:pPr>
            <a:r>
              <a:rPr lang="en-US" dirty="0" err="1"/>
              <a:t>Pagbibigay</a:t>
            </a:r>
            <a:r>
              <a:rPr lang="en-US" dirty="0"/>
              <a:t> </a:t>
            </a:r>
            <a:r>
              <a:rPr lang="en-US" dirty="0" err="1"/>
              <a:t>respeto</a:t>
            </a:r>
            <a:r>
              <a:rPr lang="en-US" dirty="0"/>
              <a:t> </a:t>
            </a:r>
            <a:r>
              <a:rPr lang="en-US" dirty="0" err="1"/>
              <a:t>sa</a:t>
            </a:r>
            <a:r>
              <a:rPr lang="en-US" dirty="0"/>
              <a:t> </a:t>
            </a:r>
            <a:r>
              <a:rPr lang="en-US" dirty="0" err="1"/>
              <a:t>bawat</a:t>
            </a:r>
            <a:r>
              <a:rPr lang="en-US" dirty="0"/>
              <a:t> </a:t>
            </a:r>
            <a:r>
              <a:rPr lang="en-US" dirty="0" err="1"/>
              <a:t>isa</a:t>
            </a:r>
            <a:r>
              <a:rPr lang="en-US" dirty="0"/>
              <a:t>/May </a:t>
            </a:r>
            <a:r>
              <a:rPr lang="en-US" dirty="0" err="1"/>
              <a:t>respeto</a:t>
            </a:r>
            <a:r>
              <a:rPr lang="en-US" dirty="0"/>
              <a:t> </a:t>
            </a:r>
            <a:r>
              <a:rPr lang="en-US" dirty="0" err="1"/>
              <a:t>sa</a:t>
            </a:r>
            <a:r>
              <a:rPr lang="en-US" dirty="0"/>
              <a:t> </a:t>
            </a:r>
            <a:r>
              <a:rPr lang="en-US" dirty="0" err="1"/>
              <a:t>isa’t</a:t>
            </a:r>
            <a:r>
              <a:rPr lang="en-US" dirty="0"/>
              <a:t> </a:t>
            </a:r>
            <a:r>
              <a:rPr lang="en-US" dirty="0" err="1"/>
              <a:t>isa</a:t>
            </a:r>
            <a:endParaRPr lang="en-US" dirty="0"/>
          </a:p>
          <a:p>
            <a:pPr marL="285750" lvl="0" indent="-285750">
              <a:buFont typeface="Arial" pitchFamily="34" charset="0"/>
              <a:buChar char="•"/>
            </a:pPr>
            <a:r>
              <a:rPr lang="en-US" dirty="0" err="1"/>
              <a:t>Pagmamalasakit</a:t>
            </a:r>
            <a:endParaRPr lang="en-US" dirty="0"/>
          </a:p>
          <a:p>
            <a:pPr marL="285750" lvl="0" indent="-285750">
              <a:buFont typeface="Arial" pitchFamily="34" charset="0"/>
              <a:buChar char="•"/>
            </a:pPr>
            <a:r>
              <a:rPr lang="en-US" dirty="0" err="1"/>
              <a:t>Pakikibagay</a:t>
            </a:r>
            <a:endParaRPr lang="en-US" dirty="0"/>
          </a:p>
          <a:p>
            <a:pPr marL="285750" lvl="0" indent="-285750">
              <a:buFont typeface="Arial" pitchFamily="34" charset="0"/>
              <a:buChar char="•"/>
            </a:pPr>
            <a:r>
              <a:rPr lang="en-US" dirty="0" err="1"/>
              <a:t>Pakikipagkapwa</a:t>
            </a:r>
            <a:r>
              <a:rPr lang="en-US" dirty="0"/>
              <a:t> </a:t>
            </a:r>
            <a:r>
              <a:rPr lang="en-US" dirty="0" err="1"/>
              <a:t>tao</a:t>
            </a:r>
            <a:endParaRPr lang="en-US" dirty="0"/>
          </a:p>
          <a:p>
            <a:pPr marL="285750" lvl="0" indent="-285750">
              <a:buFont typeface="Arial" pitchFamily="34" charset="0"/>
              <a:buChar char="•"/>
            </a:pPr>
            <a:r>
              <a:rPr lang="en-US" dirty="0" err="1"/>
              <a:t>Pinupuntahan</a:t>
            </a:r>
            <a:r>
              <a:rPr lang="en-US" dirty="0"/>
              <a:t> </a:t>
            </a:r>
            <a:r>
              <a:rPr lang="en-US" dirty="0" err="1"/>
              <a:t>ang</a:t>
            </a:r>
            <a:r>
              <a:rPr lang="en-US" dirty="0"/>
              <a:t> </a:t>
            </a:r>
            <a:r>
              <a:rPr lang="en-US" dirty="0" err="1"/>
              <a:t>bahay</a:t>
            </a:r>
            <a:r>
              <a:rPr lang="en-US" dirty="0"/>
              <a:t> </a:t>
            </a:r>
            <a:r>
              <a:rPr lang="en-US" dirty="0" err="1"/>
              <a:t>ng</a:t>
            </a:r>
            <a:r>
              <a:rPr lang="en-US" dirty="0"/>
              <a:t> </a:t>
            </a:r>
            <a:r>
              <a:rPr lang="en-US" dirty="0" err="1"/>
              <a:t>aming</a:t>
            </a:r>
            <a:r>
              <a:rPr lang="en-US" dirty="0"/>
              <a:t> members </a:t>
            </a:r>
            <a:r>
              <a:rPr lang="en-US" dirty="0" err="1"/>
              <a:t>para</a:t>
            </a:r>
            <a:r>
              <a:rPr lang="en-US" dirty="0"/>
              <a:t> </a:t>
            </a:r>
            <a:r>
              <a:rPr lang="en-US" dirty="0" err="1"/>
              <a:t>maibahagi</a:t>
            </a:r>
            <a:r>
              <a:rPr lang="en-US" dirty="0"/>
              <a:t> </a:t>
            </a:r>
            <a:r>
              <a:rPr lang="en-US" dirty="0" err="1"/>
              <a:t>ang</a:t>
            </a:r>
            <a:r>
              <a:rPr lang="en-US" dirty="0"/>
              <a:t> </a:t>
            </a:r>
            <a:r>
              <a:rPr lang="en-US" dirty="0" err="1"/>
              <a:t>kaalaman</a:t>
            </a:r>
            <a:endParaRPr lang="en-US" dirty="0"/>
          </a:p>
          <a:p>
            <a:pPr marL="285750" lvl="0" indent="-285750">
              <a:buFont typeface="Arial" pitchFamily="34" charset="0"/>
              <a:buChar char="•"/>
            </a:pPr>
            <a:r>
              <a:rPr lang="en-US" dirty="0" err="1"/>
              <a:t>Responsable</a:t>
            </a:r>
            <a:r>
              <a:rPr lang="en-US" dirty="0"/>
              <a:t> </a:t>
            </a:r>
            <a:r>
              <a:rPr lang="en-US" dirty="0" err="1"/>
              <a:t>sa</a:t>
            </a:r>
            <a:r>
              <a:rPr lang="en-US" dirty="0"/>
              <a:t> </a:t>
            </a:r>
            <a:r>
              <a:rPr lang="en-US" dirty="0" err="1"/>
              <a:t>tungkulin</a:t>
            </a:r>
            <a:r>
              <a:rPr lang="en-US" dirty="0"/>
              <a:t> </a:t>
            </a:r>
            <a:r>
              <a:rPr lang="en-US" dirty="0" err="1"/>
              <a:t>bilang</a:t>
            </a:r>
            <a:r>
              <a:rPr lang="en-US" dirty="0"/>
              <a:t> PL</a:t>
            </a:r>
          </a:p>
          <a:p>
            <a:pPr marL="285750" lvl="0" indent="-285750">
              <a:buFont typeface="Arial" pitchFamily="34" charset="0"/>
              <a:buChar char="•"/>
            </a:pPr>
            <a:r>
              <a:rPr lang="en-US" dirty="0" err="1"/>
              <a:t>Una</a:t>
            </a:r>
            <a:r>
              <a:rPr lang="en-US" dirty="0"/>
              <a:t> </a:t>
            </a:r>
            <a:r>
              <a:rPr lang="en-US" dirty="0" err="1"/>
              <a:t>ang</a:t>
            </a:r>
            <a:r>
              <a:rPr lang="en-US" dirty="0"/>
              <a:t> </a:t>
            </a:r>
            <a:r>
              <a:rPr lang="en-US" dirty="0" err="1"/>
              <a:t>Diyos</a:t>
            </a:r>
            <a:r>
              <a:rPr lang="en-US" dirty="0"/>
              <a:t> </a:t>
            </a:r>
            <a:r>
              <a:rPr lang="en-US" dirty="0" err="1"/>
              <a:t>sa</a:t>
            </a:r>
            <a:r>
              <a:rPr lang="en-US" dirty="0"/>
              <a:t> </a:t>
            </a:r>
            <a:r>
              <a:rPr lang="en-US" dirty="0" err="1"/>
              <a:t>lahat</a:t>
            </a:r>
            <a:r>
              <a:rPr lang="en-US" dirty="0"/>
              <a:t> </a:t>
            </a:r>
            <a:r>
              <a:rPr lang="en-US" dirty="0" err="1"/>
              <a:t>ng</a:t>
            </a:r>
            <a:r>
              <a:rPr lang="en-US" dirty="0"/>
              <a:t> Gawain</a:t>
            </a:r>
          </a:p>
          <a:p>
            <a:pPr marL="285750" lvl="0" indent="-285750">
              <a:buFont typeface="Arial" pitchFamily="34" charset="0"/>
              <a:buChar char="•"/>
            </a:pPr>
            <a:r>
              <a:rPr lang="en-US" dirty="0" err="1"/>
              <a:t>Walang</a:t>
            </a:r>
            <a:r>
              <a:rPr lang="en-US" dirty="0"/>
              <a:t> </a:t>
            </a:r>
            <a:r>
              <a:rPr lang="en-US" dirty="0" err="1"/>
              <a:t>pinapanigan</a:t>
            </a:r>
            <a:endParaRPr lang="en-US" dirty="0"/>
          </a:p>
          <a:p>
            <a:r>
              <a:rPr lang="en-US" u="sng" dirty="0" err="1"/>
              <a:t>Dati</a:t>
            </a:r>
            <a:endParaRPr lang="en-US" u="sng" dirty="0"/>
          </a:p>
          <a:p>
            <a:pPr marL="285750" lvl="0" indent="-285750">
              <a:buFont typeface="Arial" pitchFamily="34" charset="0"/>
              <a:buChar char="•"/>
            </a:pPr>
            <a:r>
              <a:rPr lang="en-US" dirty="0" err="1"/>
              <a:t>Nabago</a:t>
            </a:r>
            <a:r>
              <a:rPr lang="en-US" dirty="0"/>
              <a:t> </a:t>
            </a:r>
            <a:r>
              <a:rPr lang="en-US" dirty="0" err="1"/>
              <a:t>ang</a:t>
            </a:r>
            <a:r>
              <a:rPr lang="en-US" dirty="0"/>
              <a:t> </a:t>
            </a:r>
            <a:r>
              <a:rPr lang="en-US" dirty="0" err="1"/>
              <a:t>masamang</a:t>
            </a:r>
            <a:r>
              <a:rPr lang="en-US" dirty="0"/>
              <a:t> </a:t>
            </a:r>
            <a:r>
              <a:rPr lang="en-US" dirty="0" err="1"/>
              <a:t>ugali</a:t>
            </a:r>
            <a:endParaRPr lang="en-US" dirty="0"/>
          </a:p>
          <a:p>
            <a:pPr marL="285750" lvl="0" indent="-285750">
              <a:buFont typeface="Arial" pitchFamily="34" charset="0"/>
              <a:buChar char="•"/>
            </a:pPr>
            <a:r>
              <a:rPr lang="en-US" dirty="0" err="1"/>
              <a:t>Madaling</a:t>
            </a:r>
            <a:r>
              <a:rPr lang="en-US" dirty="0"/>
              <a:t> </a:t>
            </a:r>
            <a:r>
              <a:rPr lang="en-US" dirty="0" err="1"/>
              <a:t>magalit</a:t>
            </a:r>
            <a:endParaRPr lang="en-US" dirty="0"/>
          </a:p>
          <a:p>
            <a:pPr marL="285750" lvl="0" indent="-285750">
              <a:buFont typeface="Arial" pitchFamily="34" charset="0"/>
              <a:buChar char="•"/>
            </a:pPr>
            <a:r>
              <a:rPr lang="en-US" dirty="0" err="1"/>
              <a:t>Walang</a:t>
            </a:r>
            <a:r>
              <a:rPr lang="en-US" dirty="0"/>
              <a:t> </a:t>
            </a:r>
            <a:r>
              <a:rPr lang="en-US" dirty="0" err="1"/>
              <a:t>pagkakaisa</a:t>
            </a:r>
            <a:endParaRPr lang="en-US" dirty="0"/>
          </a:p>
          <a:p>
            <a:pPr marL="285750" lvl="0" indent="-285750">
              <a:buFont typeface="Arial" pitchFamily="34" charset="0"/>
              <a:buChar char="•"/>
            </a:pPr>
            <a:r>
              <a:rPr lang="en-US" dirty="0"/>
              <a:t>Hindi </a:t>
            </a:r>
            <a:r>
              <a:rPr lang="en-US" dirty="0" err="1"/>
              <a:t>nagbabahay-bahay</a:t>
            </a:r>
            <a:endParaRPr lang="en-US" dirty="0"/>
          </a:p>
          <a:p>
            <a:pPr marL="285750" lvl="0" indent="-285750">
              <a:buFont typeface="Arial" pitchFamily="34" charset="0"/>
              <a:buChar char="•"/>
            </a:pPr>
            <a:r>
              <a:rPr lang="en-US" dirty="0" err="1"/>
              <a:t>Mainitin</a:t>
            </a:r>
            <a:r>
              <a:rPr lang="en-US" dirty="0"/>
              <a:t> </a:t>
            </a:r>
            <a:r>
              <a:rPr lang="en-US" dirty="0" err="1"/>
              <a:t>ang</a:t>
            </a:r>
            <a:r>
              <a:rPr lang="en-US" dirty="0"/>
              <a:t> </a:t>
            </a:r>
            <a:r>
              <a:rPr lang="en-US" dirty="0" err="1"/>
              <a:t>ulo</a:t>
            </a:r>
            <a:endParaRPr lang="en-US" dirty="0"/>
          </a:p>
          <a:p>
            <a:pPr marL="285750" lvl="0" indent="-285750">
              <a:buFont typeface="Arial" pitchFamily="34" charset="0"/>
              <a:buChar char="•"/>
            </a:pPr>
            <a:r>
              <a:rPr lang="en-US" dirty="0"/>
              <a:t>Hindi </a:t>
            </a:r>
            <a:r>
              <a:rPr lang="en-US" dirty="0" err="1"/>
              <a:t>marunong</a:t>
            </a:r>
            <a:r>
              <a:rPr lang="en-US" dirty="0"/>
              <a:t> </a:t>
            </a:r>
            <a:r>
              <a:rPr lang="en-US" dirty="0" err="1"/>
              <a:t>makipagkapwa-tao</a:t>
            </a:r>
            <a:endParaRPr lang="en-US" dirty="0"/>
          </a:p>
        </p:txBody>
      </p:sp>
      <p:sp>
        <p:nvSpPr>
          <p:cNvPr id="9" name="TextBox 8"/>
          <p:cNvSpPr txBox="1"/>
          <p:nvPr/>
        </p:nvSpPr>
        <p:spPr>
          <a:xfrm>
            <a:off x="5026565" y="12357"/>
            <a:ext cx="4041235" cy="523220"/>
          </a:xfrm>
          <a:prstGeom prst="rect">
            <a:avLst/>
          </a:prstGeom>
          <a:noFill/>
        </p:spPr>
        <p:txBody>
          <a:bodyPr wrap="none" rtlCol="0">
            <a:spAutoFit/>
          </a:bodyPr>
          <a:lstStyle/>
          <a:p>
            <a:pPr algn="r"/>
            <a:r>
              <a:rPr lang="en-US" sz="1400" b="1" dirty="0" err="1" smtClean="0">
                <a:solidFill>
                  <a:srgbClr val="C00000"/>
                </a:solidFill>
              </a:rPr>
              <a:t>Pantawid</a:t>
            </a:r>
            <a:r>
              <a:rPr lang="en-US" sz="1400" b="1" dirty="0" smtClean="0">
                <a:solidFill>
                  <a:srgbClr val="C00000"/>
                </a:solidFill>
              </a:rPr>
              <a:t> Parent Leaders</a:t>
            </a:r>
          </a:p>
          <a:p>
            <a:pPr algn="r"/>
            <a:r>
              <a:rPr lang="en-US" sz="1400" b="1" dirty="0" smtClean="0">
                <a:solidFill>
                  <a:srgbClr val="C00000"/>
                </a:solidFill>
              </a:rPr>
              <a:t>Personal Improvements Reported as of August 2013</a:t>
            </a:r>
            <a:endParaRPr lang="en-US" sz="1400" b="1" dirty="0">
              <a:solidFill>
                <a:srgbClr val="C00000"/>
              </a:solidFill>
            </a:endParaRPr>
          </a:p>
        </p:txBody>
      </p:sp>
      <p:sp>
        <p:nvSpPr>
          <p:cNvPr id="2" name="Date Placeholder 1"/>
          <p:cNvSpPr>
            <a:spLocks noGrp="1"/>
          </p:cNvSpPr>
          <p:nvPr>
            <p:ph type="dt" sz="half" idx="10"/>
          </p:nvPr>
        </p:nvSpPr>
        <p:spPr/>
        <p:txBody>
          <a:bodyPr/>
          <a:lstStyle/>
          <a:p>
            <a:r>
              <a:rPr lang="en-US" smtClean="0"/>
              <a:t>i-Pantawid TP7</a:t>
            </a:r>
            <a:endParaRPr lang="en-US"/>
          </a:p>
        </p:txBody>
      </p:sp>
      <p:sp>
        <p:nvSpPr>
          <p:cNvPr id="3" name="Slide Number Placeholder 2"/>
          <p:cNvSpPr>
            <a:spLocks noGrp="1"/>
          </p:cNvSpPr>
          <p:nvPr>
            <p:ph type="sldNum" sz="quarter" idx="12"/>
          </p:nvPr>
        </p:nvSpPr>
        <p:spPr/>
        <p:txBody>
          <a:bodyPr/>
          <a:lstStyle/>
          <a:p>
            <a:fld id="{A94E497D-B875-4A7C-8F26-ED89BB7BE4D5}" type="slidenum">
              <a:rPr lang="en-US" smtClean="0"/>
              <a:t>15</a:t>
            </a:fld>
            <a:endParaRPr lang="en-US"/>
          </a:p>
        </p:txBody>
      </p:sp>
      <p:sp>
        <p:nvSpPr>
          <p:cNvPr id="8" name="TextBox 7"/>
          <p:cNvSpPr txBox="1"/>
          <p:nvPr/>
        </p:nvSpPr>
        <p:spPr>
          <a:xfrm rot="19344200">
            <a:off x="509914" y="3126568"/>
            <a:ext cx="8119325" cy="523220"/>
          </a:xfrm>
          <a:prstGeom prst="rect">
            <a:avLst/>
          </a:prstGeom>
          <a:noFill/>
        </p:spPr>
        <p:txBody>
          <a:bodyPr wrap="square" rtlCol="0">
            <a:spAutoFit/>
          </a:bodyPr>
          <a:lstStyle/>
          <a:p>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31556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4114800" cy="6617196"/>
          </a:xfrm>
          <a:prstGeom prst="rect">
            <a:avLst/>
          </a:prstGeom>
        </p:spPr>
        <p:txBody>
          <a:bodyPr wrap="square">
            <a:spAutoFit/>
          </a:bodyPr>
          <a:lstStyle/>
          <a:p>
            <a:r>
              <a:rPr lang="en-US" sz="2400" b="1" dirty="0">
                <a:solidFill>
                  <a:srgbClr val="00682F"/>
                </a:solidFill>
              </a:rPr>
              <a:t>KAKAYAHAN</a:t>
            </a:r>
          </a:p>
          <a:p>
            <a:r>
              <a:rPr lang="en-US" sz="2000" u="sng" dirty="0"/>
              <a:t>As Parent Leader</a:t>
            </a:r>
          </a:p>
          <a:p>
            <a:pPr marL="285750" lvl="0" indent="-285750">
              <a:buFont typeface="Arial" pitchFamily="34" charset="0"/>
              <a:buChar char="•"/>
            </a:pPr>
            <a:r>
              <a:rPr lang="en-US" dirty="0" err="1"/>
              <a:t>Mamuno</a:t>
            </a:r>
            <a:r>
              <a:rPr lang="en-US" dirty="0"/>
              <a:t> </a:t>
            </a:r>
            <a:r>
              <a:rPr lang="en-US" dirty="0" err="1"/>
              <a:t>bilang</a:t>
            </a:r>
            <a:r>
              <a:rPr lang="en-US" dirty="0"/>
              <a:t> </a:t>
            </a:r>
            <a:r>
              <a:rPr lang="en-US" dirty="0" err="1"/>
              <a:t>lider</a:t>
            </a:r>
            <a:r>
              <a:rPr lang="en-US" dirty="0"/>
              <a:t>/</a:t>
            </a:r>
            <a:r>
              <a:rPr lang="en-US" dirty="0" err="1"/>
              <a:t>Pamumuno</a:t>
            </a:r>
            <a:r>
              <a:rPr lang="en-US" dirty="0"/>
              <a:t> </a:t>
            </a:r>
            <a:r>
              <a:rPr lang="en-US" dirty="0" err="1"/>
              <a:t>ng</a:t>
            </a:r>
            <a:r>
              <a:rPr lang="en-US" dirty="0"/>
              <a:t> </a:t>
            </a:r>
            <a:r>
              <a:rPr lang="en-US" dirty="0" err="1"/>
              <a:t>isang</a:t>
            </a:r>
            <a:r>
              <a:rPr lang="en-US" dirty="0"/>
              <a:t> Parent Leader</a:t>
            </a:r>
          </a:p>
          <a:p>
            <a:pPr marL="285750" lvl="0" indent="-285750">
              <a:buFont typeface="Arial" pitchFamily="34" charset="0"/>
              <a:buChar char="•"/>
            </a:pPr>
            <a:r>
              <a:rPr lang="en-US" dirty="0" err="1"/>
              <a:t>Paano</a:t>
            </a:r>
            <a:r>
              <a:rPr lang="en-US" dirty="0"/>
              <a:t> mag-conduct </a:t>
            </a:r>
            <a:r>
              <a:rPr lang="en-US" dirty="0" err="1"/>
              <a:t>ng</a:t>
            </a:r>
            <a:r>
              <a:rPr lang="en-US" dirty="0"/>
              <a:t> meeting</a:t>
            </a:r>
          </a:p>
          <a:p>
            <a:pPr marL="285750" lvl="0" indent="-285750">
              <a:buFont typeface="Arial" pitchFamily="34" charset="0"/>
              <a:buChar char="•"/>
            </a:pPr>
            <a:r>
              <a:rPr lang="en-US" dirty="0"/>
              <a:t>Kaya </a:t>
            </a:r>
            <a:r>
              <a:rPr lang="en-US" dirty="0" err="1"/>
              <a:t>maging</a:t>
            </a:r>
            <a:r>
              <a:rPr lang="en-US" dirty="0"/>
              <a:t> PL/</a:t>
            </a:r>
            <a:r>
              <a:rPr lang="en-US" dirty="0" err="1"/>
              <a:t>Mabuting</a:t>
            </a:r>
            <a:r>
              <a:rPr lang="en-US" dirty="0"/>
              <a:t> PL</a:t>
            </a:r>
          </a:p>
          <a:p>
            <a:pPr marL="285750" lvl="0" indent="-285750">
              <a:buFont typeface="Arial" pitchFamily="34" charset="0"/>
              <a:buChar char="•"/>
            </a:pPr>
            <a:r>
              <a:rPr lang="en-US" dirty="0" err="1"/>
              <a:t>Aktibo</a:t>
            </a:r>
            <a:r>
              <a:rPr lang="en-US" dirty="0"/>
              <a:t> </a:t>
            </a:r>
            <a:r>
              <a:rPr lang="en-US" dirty="0" err="1"/>
              <a:t>sa</a:t>
            </a:r>
            <a:r>
              <a:rPr lang="en-US" dirty="0"/>
              <a:t> </a:t>
            </a:r>
            <a:r>
              <a:rPr lang="en-US" dirty="0" err="1"/>
              <a:t>mga</a:t>
            </a:r>
            <a:r>
              <a:rPr lang="en-US" dirty="0"/>
              <a:t> </a:t>
            </a:r>
            <a:r>
              <a:rPr lang="en-US" dirty="0" err="1"/>
              <a:t>gawain</a:t>
            </a:r>
            <a:r>
              <a:rPr lang="en-US" dirty="0"/>
              <a:t> </a:t>
            </a:r>
            <a:r>
              <a:rPr lang="en-US" dirty="0" err="1"/>
              <a:t>bilang</a:t>
            </a:r>
            <a:r>
              <a:rPr lang="en-US" dirty="0"/>
              <a:t> PL</a:t>
            </a:r>
          </a:p>
          <a:p>
            <a:pPr marL="285750" lvl="0" indent="-285750">
              <a:buFont typeface="Arial" pitchFamily="34" charset="0"/>
              <a:buChar char="•"/>
            </a:pPr>
            <a:r>
              <a:rPr lang="en-US" dirty="0" err="1"/>
              <a:t>Paano</a:t>
            </a:r>
            <a:r>
              <a:rPr lang="en-US" dirty="0"/>
              <a:t> </a:t>
            </a:r>
            <a:r>
              <a:rPr lang="en-US" dirty="0" err="1"/>
              <a:t>hawakan</a:t>
            </a:r>
            <a:r>
              <a:rPr lang="en-US" dirty="0"/>
              <a:t> </a:t>
            </a:r>
            <a:r>
              <a:rPr lang="en-US" dirty="0" err="1"/>
              <a:t>ang</a:t>
            </a:r>
            <a:r>
              <a:rPr lang="en-US" dirty="0"/>
              <a:t> </a:t>
            </a:r>
            <a:r>
              <a:rPr lang="en-US" dirty="0" err="1"/>
              <a:t>isang</a:t>
            </a:r>
            <a:r>
              <a:rPr lang="en-US" dirty="0"/>
              <a:t> </a:t>
            </a:r>
            <a:r>
              <a:rPr lang="en-US" dirty="0" err="1"/>
              <a:t>miyembro</a:t>
            </a:r>
            <a:r>
              <a:rPr lang="en-US" dirty="0"/>
              <a:t> o </a:t>
            </a:r>
            <a:r>
              <a:rPr lang="en-US" dirty="0" err="1"/>
              <a:t>grupo</a:t>
            </a:r>
            <a:r>
              <a:rPr lang="en-US" dirty="0"/>
              <a:t> </a:t>
            </a:r>
            <a:r>
              <a:rPr lang="en-US" dirty="0" err="1"/>
              <a:t>bilang</a:t>
            </a:r>
            <a:r>
              <a:rPr lang="en-US" dirty="0"/>
              <a:t> </a:t>
            </a:r>
            <a:r>
              <a:rPr lang="en-US" dirty="0" err="1"/>
              <a:t>tagapagpadaloy</a:t>
            </a:r>
            <a:r>
              <a:rPr lang="en-US" dirty="0"/>
              <a:t> </a:t>
            </a:r>
            <a:r>
              <a:rPr lang="en-US" dirty="0" err="1"/>
              <a:t>ng</a:t>
            </a:r>
            <a:r>
              <a:rPr lang="en-US" dirty="0"/>
              <a:t> </a:t>
            </a:r>
            <a:r>
              <a:rPr lang="en-US" dirty="0" err="1"/>
              <a:t>pagbabago</a:t>
            </a:r>
            <a:endParaRPr lang="en-US" dirty="0"/>
          </a:p>
          <a:p>
            <a:pPr marL="285750" lvl="0" indent="-285750">
              <a:buFont typeface="Arial" pitchFamily="34" charset="0"/>
              <a:buChar char="•"/>
            </a:pPr>
            <a:r>
              <a:rPr lang="en-US" dirty="0" err="1"/>
              <a:t>Kayang</a:t>
            </a:r>
            <a:r>
              <a:rPr lang="en-US" dirty="0"/>
              <a:t> </a:t>
            </a:r>
            <a:r>
              <a:rPr lang="en-US" dirty="0" err="1"/>
              <a:t>dalhin</a:t>
            </a:r>
            <a:r>
              <a:rPr lang="en-US" dirty="0"/>
              <a:t> </a:t>
            </a:r>
            <a:r>
              <a:rPr lang="en-US" dirty="0" err="1"/>
              <a:t>ang</a:t>
            </a:r>
            <a:r>
              <a:rPr lang="en-US" dirty="0"/>
              <a:t> </a:t>
            </a:r>
            <a:r>
              <a:rPr lang="en-US" dirty="0" err="1"/>
              <a:t>lahat</a:t>
            </a:r>
            <a:r>
              <a:rPr lang="en-US" dirty="0"/>
              <a:t> </a:t>
            </a:r>
            <a:r>
              <a:rPr lang="en-US" dirty="0" err="1"/>
              <a:t>ng</a:t>
            </a:r>
            <a:r>
              <a:rPr lang="en-US" dirty="0"/>
              <a:t> </a:t>
            </a:r>
            <a:r>
              <a:rPr lang="en-US" dirty="0" err="1"/>
              <a:t>pagsubok</a:t>
            </a:r>
            <a:r>
              <a:rPr lang="en-US" dirty="0"/>
              <a:t> at </a:t>
            </a:r>
            <a:r>
              <a:rPr lang="en-US" dirty="0" err="1"/>
              <a:t>sakripisyo</a:t>
            </a:r>
            <a:endParaRPr lang="en-US" dirty="0"/>
          </a:p>
          <a:p>
            <a:pPr marL="285750" lvl="0" indent="-285750">
              <a:buFont typeface="Arial" pitchFamily="34" charset="0"/>
              <a:buChar char="•"/>
            </a:pPr>
            <a:r>
              <a:rPr lang="en-US" dirty="0" err="1"/>
              <a:t>Gumawa</a:t>
            </a:r>
            <a:r>
              <a:rPr lang="en-US" dirty="0"/>
              <a:t> </a:t>
            </a:r>
            <a:r>
              <a:rPr lang="en-US" dirty="0" err="1"/>
              <a:t>ng</a:t>
            </a:r>
            <a:r>
              <a:rPr lang="en-US" dirty="0"/>
              <a:t> </a:t>
            </a:r>
            <a:r>
              <a:rPr lang="en-US" dirty="0" err="1"/>
              <a:t>mga</a:t>
            </a:r>
            <a:r>
              <a:rPr lang="en-US" dirty="0"/>
              <a:t> update forms/mag-fill up </a:t>
            </a:r>
            <a:r>
              <a:rPr lang="en-US" dirty="0" err="1"/>
              <a:t>ng</a:t>
            </a:r>
            <a:r>
              <a:rPr lang="en-US" dirty="0"/>
              <a:t> update form</a:t>
            </a:r>
          </a:p>
          <a:p>
            <a:pPr marL="285750" lvl="0" indent="-285750">
              <a:buFont typeface="Arial" pitchFamily="34" charset="0"/>
              <a:buChar char="•"/>
            </a:pPr>
            <a:r>
              <a:rPr lang="en-US" dirty="0" err="1"/>
              <a:t>Magdisiplina</a:t>
            </a:r>
            <a:r>
              <a:rPr lang="en-US" dirty="0"/>
              <a:t> </a:t>
            </a:r>
            <a:r>
              <a:rPr lang="en-US" dirty="0" err="1"/>
              <a:t>sa</a:t>
            </a:r>
            <a:r>
              <a:rPr lang="en-US" dirty="0"/>
              <a:t> </a:t>
            </a:r>
            <a:r>
              <a:rPr lang="en-US" dirty="0" err="1"/>
              <a:t>sarili</a:t>
            </a:r>
            <a:r>
              <a:rPr lang="en-US" dirty="0"/>
              <a:t> at </a:t>
            </a:r>
            <a:r>
              <a:rPr lang="en-US" dirty="0" err="1"/>
              <a:t>sa</a:t>
            </a:r>
            <a:r>
              <a:rPr lang="en-US" dirty="0"/>
              <a:t> </a:t>
            </a:r>
            <a:r>
              <a:rPr lang="en-US" dirty="0" err="1"/>
              <a:t>mga</a:t>
            </a:r>
            <a:r>
              <a:rPr lang="en-US" dirty="0"/>
              <a:t> </a:t>
            </a:r>
            <a:r>
              <a:rPr lang="en-US" dirty="0" err="1" smtClean="0"/>
              <a:t>kagrupo</a:t>
            </a:r>
            <a:endParaRPr lang="en-US" dirty="0" smtClean="0"/>
          </a:p>
          <a:p>
            <a:pPr marL="285750" lvl="0" indent="-285750">
              <a:buFont typeface="Arial" pitchFamily="34" charset="0"/>
              <a:buChar char="•"/>
            </a:pPr>
            <a:endParaRPr lang="en-US" dirty="0"/>
          </a:p>
          <a:p>
            <a:r>
              <a:rPr lang="en-US" sz="2000" u="sng" dirty="0"/>
              <a:t>Social Skills</a:t>
            </a:r>
          </a:p>
          <a:p>
            <a:pPr marL="285750" lvl="0" indent="-285750">
              <a:buFont typeface="Arial" pitchFamily="34" charset="0"/>
              <a:buChar char="•"/>
            </a:pPr>
            <a:r>
              <a:rPr lang="en-US" dirty="0"/>
              <a:t>Active </a:t>
            </a:r>
            <a:r>
              <a:rPr lang="en-US" dirty="0" err="1"/>
              <a:t>na</a:t>
            </a:r>
            <a:r>
              <a:rPr lang="en-US" dirty="0"/>
              <a:t> </a:t>
            </a:r>
            <a:r>
              <a:rPr lang="en-US" dirty="0" err="1"/>
              <a:t>kaming</a:t>
            </a:r>
            <a:r>
              <a:rPr lang="en-US" dirty="0"/>
              <a:t> </a:t>
            </a:r>
            <a:r>
              <a:rPr lang="en-US" dirty="0" err="1"/>
              <a:t>humarap</a:t>
            </a:r>
            <a:r>
              <a:rPr lang="en-US" dirty="0"/>
              <a:t> </a:t>
            </a:r>
            <a:r>
              <a:rPr lang="en-US" dirty="0" err="1"/>
              <a:t>sa</a:t>
            </a:r>
            <a:r>
              <a:rPr lang="en-US" dirty="0"/>
              <a:t> </a:t>
            </a:r>
            <a:r>
              <a:rPr lang="en-US" dirty="0" err="1"/>
              <a:t>mga</a:t>
            </a:r>
            <a:r>
              <a:rPr lang="en-US" dirty="0"/>
              <a:t> </a:t>
            </a:r>
            <a:r>
              <a:rPr lang="en-US" dirty="0" err="1"/>
              <a:t>matataas</a:t>
            </a:r>
            <a:r>
              <a:rPr lang="en-US" dirty="0"/>
              <a:t> </a:t>
            </a:r>
            <a:r>
              <a:rPr lang="en-US" dirty="0" err="1"/>
              <a:t>na</a:t>
            </a:r>
            <a:r>
              <a:rPr lang="en-US" dirty="0"/>
              <a:t> </a:t>
            </a:r>
            <a:r>
              <a:rPr lang="en-US" dirty="0" err="1"/>
              <a:t>tao</a:t>
            </a:r>
            <a:endParaRPr lang="en-US" dirty="0"/>
          </a:p>
          <a:p>
            <a:pPr marL="285750" lvl="0" indent="-285750">
              <a:buFont typeface="Arial" pitchFamily="34" charset="0"/>
              <a:buChar char="•"/>
            </a:pPr>
            <a:r>
              <a:rPr lang="en-US" dirty="0" err="1"/>
              <a:t>Mabuting</a:t>
            </a:r>
            <a:r>
              <a:rPr lang="en-US" dirty="0"/>
              <a:t> </a:t>
            </a:r>
            <a:r>
              <a:rPr lang="en-US" dirty="0" err="1"/>
              <a:t>tagapakinig</a:t>
            </a:r>
            <a:endParaRPr lang="en-US" dirty="0"/>
          </a:p>
          <a:p>
            <a:pPr marL="285750" lvl="0" indent="-285750">
              <a:buFont typeface="Arial" pitchFamily="34" charset="0"/>
              <a:buChar char="•"/>
            </a:pPr>
            <a:r>
              <a:rPr lang="en-US" dirty="0" err="1"/>
              <a:t>Makihalubilo</a:t>
            </a:r>
            <a:r>
              <a:rPr lang="en-US" dirty="0"/>
              <a:t> </a:t>
            </a:r>
            <a:r>
              <a:rPr lang="en-US" dirty="0" err="1"/>
              <a:t>sa</a:t>
            </a:r>
            <a:r>
              <a:rPr lang="en-US" dirty="0"/>
              <a:t> </a:t>
            </a:r>
            <a:r>
              <a:rPr lang="en-US" dirty="0" err="1"/>
              <a:t>ibang</a:t>
            </a:r>
            <a:r>
              <a:rPr lang="en-US" dirty="0"/>
              <a:t> </a:t>
            </a:r>
            <a:r>
              <a:rPr lang="en-US" dirty="0" err="1"/>
              <a:t>tao</a:t>
            </a:r>
            <a:r>
              <a:rPr lang="en-US" dirty="0"/>
              <a:t>/</a:t>
            </a:r>
            <a:r>
              <a:rPr lang="en-US" dirty="0" err="1"/>
              <a:t>sa</a:t>
            </a:r>
            <a:r>
              <a:rPr lang="en-US" dirty="0"/>
              <a:t> </a:t>
            </a:r>
            <a:r>
              <a:rPr lang="en-US" dirty="0" err="1"/>
              <a:t>kapwa</a:t>
            </a:r>
            <a:endParaRPr lang="en-US" dirty="0"/>
          </a:p>
          <a:p>
            <a:pPr lvl="0"/>
            <a:endParaRPr lang="en-US" dirty="0"/>
          </a:p>
        </p:txBody>
      </p:sp>
      <p:sp>
        <p:nvSpPr>
          <p:cNvPr id="3" name="Rectangle 2"/>
          <p:cNvSpPr/>
          <p:nvPr/>
        </p:nvSpPr>
        <p:spPr>
          <a:xfrm>
            <a:off x="4724400" y="747585"/>
            <a:ext cx="4343400" cy="4832092"/>
          </a:xfrm>
          <a:prstGeom prst="rect">
            <a:avLst/>
          </a:prstGeom>
        </p:spPr>
        <p:txBody>
          <a:bodyPr wrap="square">
            <a:spAutoFit/>
          </a:bodyPr>
          <a:lstStyle/>
          <a:p>
            <a:r>
              <a:rPr lang="en-US" sz="2000" u="sng" dirty="0"/>
              <a:t>As Facilitator</a:t>
            </a:r>
          </a:p>
          <a:p>
            <a:pPr marL="285750" lvl="0" indent="-285750">
              <a:buFont typeface="Arial" pitchFamily="34" charset="0"/>
              <a:buChar char="•"/>
            </a:pPr>
            <a:r>
              <a:rPr lang="en-US" dirty="0" err="1"/>
              <a:t>Paano</a:t>
            </a:r>
            <a:r>
              <a:rPr lang="en-US" dirty="0"/>
              <a:t> </a:t>
            </a:r>
            <a:r>
              <a:rPr lang="en-US" dirty="0" err="1"/>
              <a:t>magturo</a:t>
            </a:r>
            <a:r>
              <a:rPr lang="en-US" dirty="0"/>
              <a:t> o </a:t>
            </a:r>
            <a:r>
              <a:rPr lang="en-US" dirty="0" err="1"/>
              <a:t>ibahagi</a:t>
            </a:r>
            <a:r>
              <a:rPr lang="en-US" dirty="0"/>
              <a:t> </a:t>
            </a:r>
            <a:r>
              <a:rPr lang="en-US" dirty="0" err="1"/>
              <a:t>ang</a:t>
            </a:r>
            <a:r>
              <a:rPr lang="en-US" dirty="0"/>
              <a:t> </a:t>
            </a:r>
            <a:r>
              <a:rPr lang="en-US" dirty="0" err="1"/>
              <a:t>mga</a:t>
            </a:r>
            <a:r>
              <a:rPr lang="en-US" dirty="0"/>
              <a:t> </a:t>
            </a:r>
            <a:r>
              <a:rPr lang="en-US" dirty="0" err="1"/>
              <a:t>pinag-aralan</a:t>
            </a:r>
            <a:r>
              <a:rPr lang="en-US" dirty="0"/>
              <a:t> naming</a:t>
            </a:r>
          </a:p>
          <a:p>
            <a:pPr marL="285750" lvl="0" indent="-285750">
              <a:buFont typeface="Arial" pitchFamily="34" charset="0"/>
              <a:buChar char="•"/>
            </a:pPr>
            <a:r>
              <a:rPr lang="en-US" dirty="0" err="1"/>
              <a:t>Tiwala</a:t>
            </a:r>
            <a:r>
              <a:rPr lang="en-US" dirty="0"/>
              <a:t> </a:t>
            </a:r>
            <a:r>
              <a:rPr lang="en-US" dirty="0" err="1"/>
              <a:t>sa</a:t>
            </a:r>
            <a:r>
              <a:rPr lang="en-US" dirty="0"/>
              <a:t> </a:t>
            </a:r>
            <a:r>
              <a:rPr lang="en-US" dirty="0" err="1"/>
              <a:t>sarili</a:t>
            </a:r>
            <a:r>
              <a:rPr lang="en-US" dirty="0"/>
              <a:t> </a:t>
            </a:r>
            <a:r>
              <a:rPr lang="en-US" dirty="0" err="1"/>
              <a:t>na</a:t>
            </a:r>
            <a:r>
              <a:rPr lang="en-US" dirty="0"/>
              <a:t> mag-facilitate</a:t>
            </a:r>
          </a:p>
          <a:p>
            <a:pPr marL="285750" lvl="0" indent="-285750">
              <a:buFont typeface="Arial" pitchFamily="34" charset="0"/>
              <a:buChar char="•"/>
            </a:pPr>
            <a:r>
              <a:rPr lang="en-US" dirty="0" err="1"/>
              <a:t>Maging</a:t>
            </a:r>
            <a:r>
              <a:rPr lang="en-US" dirty="0"/>
              <a:t> </a:t>
            </a:r>
            <a:r>
              <a:rPr lang="en-US" dirty="0" err="1"/>
              <a:t>guro</a:t>
            </a:r>
            <a:r>
              <a:rPr lang="en-US" dirty="0"/>
              <a:t> </a:t>
            </a:r>
            <a:r>
              <a:rPr lang="en-US" dirty="0" err="1"/>
              <a:t>na</a:t>
            </a:r>
            <a:r>
              <a:rPr lang="en-US" dirty="0"/>
              <a:t> </a:t>
            </a:r>
            <a:r>
              <a:rPr lang="en-US" dirty="0" err="1"/>
              <a:t>magdiscuss</a:t>
            </a:r>
            <a:endParaRPr lang="en-US" dirty="0"/>
          </a:p>
          <a:p>
            <a:pPr marL="285750" lvl="0" indent="-285750">
              <a:buFont typeface="Arial" pitchFamily="34" charset="0"/>
              <a:buChar char="•"/>
            </a:pPr>
            <a:r>
              <a:rPr lang="en-US" dirty="0" err="1"/>
              <a:t>Humarap</a:t>
            </a:r>
            <a:r>
              <a:rPr lang="en-US" dirty="0"/>
              <a:t> at </a:t>
            </a:r>
            <a:r>
              <a:rPr lang="en-US" dirty="0" err="1"/>
              <a:t>sagutin</a:t>
            </a:r>
            <a:r>
              <a:rPr lang="en-US" dirty="0"/>
              <a:t> </a:t>
            </a:r>
            <a:r>
              <a:rPr lang="en-US" dirty="0" err="1"/>
              <a:t>ang</a:t>
            </a:r>
            <a:r>
              <a:rPr lang="en-US" dirty="0"/>
              <a:t> </a:t>
            </a:r>
            <a:r>
              <a:rPr lang="en-US" dirty="0" err="1"/>
              <a:t>mga</a:t>
            </a:r>
            <a:r>
              <a:rPr lang="en-US" dirty="0"/>
              <a:t> </a:t>
            </a:r>
            <a:r>
              <a:rPr lang="en-US" dirty="0" err="1"/>
              <a:t>tanong</a:t>
            </a:r>
            <a:r>
              <a:rPr lang="en-US" dirty="0"/>
              <a:t> </a:t>
            </a:r>
            <a:r>
              <a:rPr lang="en-US" dirty="0" err="1"/>
              <a:t>ng</a:t>
            </a:r>
            <a:r>
              <a:rPr lang="en-US" dirty="0"/>
              <a:t> </a:t>
            </a:r>
            <a:r>
              <a:rPr lang="en-US" dirty="0" err="1"/>
              <a:t>miyembro</a:t>
            </a:r>
            <a:r>
              <a:rPr lang="en-US" dirty="0"/>
              <a:t> </a:t>
            </a:r>
            <a:r>
              <a:rPr lang="en-US" dirty="0" err="1"/>
              <a:t>para</a:t>
            </a:r>
            <a:r>
              <a:rPr lang="en-US" dirty="0"/>
              <a:t> </a:t>
            </a:r>
            <a:r>
              <a:rPr lang="en-US" dirty="0" err="1"/>
              <a:t>lalo</a:t>
            </a:r>
            <a:r>
              <a:rPr lang="en-US" dirty="0"/>
              <a:t> </a:t>
            </a:r>
            <a:r>
              <a:rPr lang="en-US" dirty="0" err="1"/>
              <a:t>nilang</a:t>
            </a:r>
            <a:r>
              <a:rPr lang="en-US" dirty="0"/>
              <a:t> </a:t>
            </a:r>
            <a:r>
              <a:rPr lang="en-US" dirty="0" err="1"/>
              <a:t>maintindihan</a:t>
            </a:r>
            <a:r>
              <a:rPr lang="en-US" dirty="0"/>
              <a:t> </a:t>
            </a:r>
            <a:r>
              <a:rPr lang="en-US" dirty="0" err="1"/>
              <a:t>ang</a:t>
            </a:r>
            <a:r>
              <a:rPr lang="en-US" dirty="0"/>
              <a:t> </a:t>
            </a:r>
            <a:r>
              <a:rPr lang="en-US" dirty="0" err="1"/>
              <a:t>kanilang</a:t>
            </a:r>
            <a:r>
              <a:rPr lang="en-US" dirty="0"/>
              <a:t> </a:t>
            </a:r>
            <a:r>
              <a:rPr lang="en-US" dirty="0" err="1"/>
              <a:t>mga</a:t>
            </a:r>
            <a:r>
              <a:rPr lang="en-US" dirty="0"/>
              <a:t> </a:t>
            </a:r>
            <a:r>
              <a:rPr lang="en-US" dirty="0" err="1"/>
              <a:t>tungkulin</a:t>
            </a:r>
            <a:endParaRPr lang="en-US" dirty="0"/>
          </a:p>
          <a:p>
            <a:pPr marL="285750" lvl="0" indent="-285750">
              <a:buFont typeface="Arial" pitchFamily="34" charset="0"/>
              <a:buChar char="•"/>
            </a:pPr>
            <a:r>
              <a:rPr lang="en-US" dirty="0"/>
              <a:t>Skills to teach</a:t>
            </a:r>
          </a:p>
          <a:p>
            <a:pPr marL="285750" lvl="0" indent="-285750">
              <a:buFont typeface="Arial" pitchFamily="34" charset="0"/>
              <a:buChar char="•"/>
            </a:pPr>
            <a:r>
              <a:rPr lang="en-US" dirty="0"/>
              <a:t>Mag-lead at mag-conduct </a:t>
            </a:r>
            <a:r>
              <a:rPr lang="en-US" dirty="0" err="1"/>
              <a:t>ng</a:t>
            </a:r>
            <a:r>
              <a:rPr lang="en-US" dirty="0"/>
              <a:t> </a:t>
            </a:r>
            <a:r>
              <a:rPr lang="en-US" dirty="0" smtClean="0"/>
              <a:t>FDS</a:t>
            </a:r>
          </a:p>
          <a:p>
            <a:pPr marL="285750" lvl="0" indent="-285750">
              <a:buFont typeface="Arial" pitchFamily="34" charset="0"/>
              <a:buChar char="•"/>
            </a:pPr>
            <a:endParaRPr lang="en-US" dirty="0"/>
          </a:p>
          <a:p>
            <a:r>
              <a:rPr lang="en-US" sz="2000" u="sng" dirty="0"/>
              <a:t>Others</a:t>
            </a:r>
          </a:p>
          <a:p>
            <a:pPr marL="285750" lvl="0" indent="-285750">
              <a:buFont typeface="Arial" pitchFamily="34" charset="0"/>
              <a:buChar char="•"/>
            </a:pPr>
            <a:r>
              <a:rPr lang="en-US" dirty="0"/>
              <a:t>Mag-lead </a:t>
            </a:r>
            <a:r>
              <a:rPr lang="en-US" dirty="0" err="1"/>
              <a:t>ng</a:t>
            </a:r>
            <a:r>
              <a:rPr lang="en-US" dirty="0"/>
              <a:t> prayer</a:t>
            </a:r>
          </a:p>
          <a:p>
            <a:pPr marL="285750" lvl="0" indent="-285750">
              <a:buFont typeface="Arial" pitchFamily="34" charset="0"/>
              <a:buChar char="•"/>
            </a:pPr>
            <a:r>
              <a:rPr lang="en-US" dirty="0" err="1"/>
              <a:t>Lakas</a:t>
            </a:r>
            <a:r>
              <a:rPr lang="en-US" dirty="0"/>
              <a:t> </a:t>
            </a:r>
            <a:r>
              <a:rPr lang="en-US" dirty="0" err="1"/>
              <a:t>ng</a:t>
            </a:r>
            <a:r>
              <a:rPr lang="en-US" dirty="0"/>
              <a:t> </a:t>
            </a:r>
            <a:r>
              <a:rPr lang="en-US" dirty="0" err="1"/>
              <a:t>loob</a:t>
            </a:r>
            <a:endParaRPr lang="en-US" dirty="0"/>
          </a:p>
          <a:p>
            <a:pPr marL="285750" lvl="0" indent="-285750">
              <a:buFont typeface="Arial" pitchFamily="34" charset="0"/>
              <a:buChar char="•"/>
            </a:pPr>
            <a:r>
              <a:rPr lang="en-US" dirty="0" err="1"/>
              <a:t>Respeto</a:t>
            </a:r>
            <a:r>
              <a:rPr lang="en-US" dirty="0"/>
              <a:t> </a:t>
            </a:r>
            <a:r>
              <a:rPr lang="en-US" dirty="0" err="1"/>
              <a:t>sa</a:t>
            </a:r>
            <a:r>
              <a:rPr lang="en-US" dirty="0"/>
              <a:t> </a:t>
            </a:r>
            <a:r>
              <a:rPr lang="en-US" dirty="0" err="1"/>
              <a:t>isa’t</a:t>
            </a:r>
            <a:r>
              <a:rPr lang="en-US" dirty="0"/>
              <a:t> </a:t>
            </a:r>
            <a:r>
              <a:rPr lang="en-US" dirty="0" err="1"/>
              <a:t>isa</a:t>
            </a:r>
            <a:endParaRPr lang="en-US" dirty="0"/>
          </a:p>
          <a:p>
            <a:pPr marL="285750" lvl="0" indent="-285750">
              <a:buFont typeface="Arial" pitchFamily="34" charset="0"/>
              <a:buChar char="•"/>
            </a:pPr>
            <a:r>
              <a:rPr lang="en-US" dirty="0"/>
              <a:t>Self-confidence</a:t>
            </a:r>
          </a:p>
          <a:p>
            <a:pPr marL="285750" lvl="0" indent="-285750">
              <a:buFont typeface="Arial" pitchFamily="34" charset="0"/>
              <a:buChar char="•"/>
            </a:pPr>
            <a:endParaRPr lang="en-US" dirty="0"/>
          </a:p>
        </p:txBody>
      </p:sp>
      <p:sp>
        <p:nvSpPr>
          <p:cNvPr id="5" name="TextBox 4"/>
          <p:cNvSpPr txBox="1"/>
          <p:nvPr/>
        </p:nvSpPr>
        <p:spPr>
          <a:xfrm>
            <a:off x="5026565" y="12357"/>
            <a:ext cx="4041235" cy="523220"/>
          </a:xfrm>
          <a:prstGeom prst="rect">
            <a:avLst/>
          </a:prstGeom>
          <a:noFill/>
        </p:spPr>
        <p:txBody>
          <a:bodyPr wrap="none" rtlCol="0">
            <a:spAutoFit/>
          </a:bodyPr>
          <a:lstStyle/>
          <a:p>
            <a:pPr algn="r"/>
            <a:r>
              <a:rPr lang="en-US" sz="1400" b="1" dirty="0" err="1" smtClean="0">
                <a:solidFill>
                  <a:srgbClr val="C00000"/>
                </a:solidFill>
              </a:rPr>
              <a:t>Pantawid</a:t>
            </a:r>
            <a:r>
              <a:rPr lang="en-US" sz="1400" b="1" dirty="0" smtClean="0">
                <a:solidFill>
                  <a:srgbClr val="C00000"/>
                </a:solidFill>
              </a:rPr>
              <a:t> Parent Leaders</a:t>
            </a:r>
          </a:p>
          <a:p>
            <a:pPr algn="r"/>
            <a:r>
              <a:rPr lang="en-US" sz="1400" b="1" dirty="0" smtClean="0">
                <a:solidFill>
                  <a:srgbClr val="C00000"/>
                </a:solidFill>
              </a:rPr>
              <a:t>Personal Improvements Reported as of August 2013</a:t>
            </a:r>
            <a:endParaRPr lang="en-US" sz="1400" b="1" dirty="0">
              <a:solidFill>
                <a:srgbClr val="C00000"/>
              </a:solidFill>
            </a:endParaRPr>
          </a:p>
        </p:txBody>
      </p:sp>
      <p:sp>
        <p:nvSpPr>
          <p:cNvPr id="4" name="Date Placeholder 3"/>
          <p:cNvSpPr>
            <a:spLocks noGrp="1"/>
          </p:cNvSpPr>
          <p:nvPr>
            <p:ph type="dt" sz="half" idx="10"/>
          </p:nvPr>
        </p:nvSpPr>
        <p:spPr/>
        <p:txBody>
          <a:bodyPr/>
          <a:lstStyle/>
          <a:p>
            <a:r>
              <a:rPr lang="en-US" smtClean="0"/>
              <a:t>i-Pantawid TP7</a:t>
            </a:r>
            <a:endParaRPr lang="en-US"/>
          </a:p>
        </p:txBody>
      </p:sp>
      <p:sp>
        <p:nvSpPr>
          <p:cNvPr id="7" name="Slide Number Placeholder 6"/>
          <p:cNvSpPr>
            <a:spLocks noGrp="1"/>
          </p:cNvSpPr>
          <p:nvPr>
            <p:ph type="sldNum" sz="quarter" idx="12"/>
          </p:nvPr>
        </p:nvSpPr>
        <p:spPr/>
        <p:txBody>
          <a:bodyPr/>
          <a:lstStyle/>
          <a:p>
            <a:fld id="{A94E497D-B875-4A7C-8F26-ED89BB7BE4D5}" type="slidenum">
              <a:rPr lang="en-US" smtClean="0"/>
              <a:t>16</a:t>
            </a:fld>
            <a:endParaRPr lang="en-US"/>
          </a:p>
        </p:txBody>
      </p:sp>
      <p:sp>
        <p:nvSpPr>
          <p:cNvPr id="8" name="TextBox 7"/>
          <p:cNvSpPr txBox="1"/>
          <p:nvPr/>
        </p:nvSpPr>
        <p:spPr>
          <a:xfrm rot="19344200">
            <a:off x="509914" y="3126568"/>
            <a:ext cx="8119325" cy="523220"/>
          </a:xfrm>
          <a:prstGeom prst="rect">
            <a:avLst/>
          </a:prstGeom>
          <a:noFill/>
        </p:spPr>
        <p:txBody>
          <a:bodyPr wrap="square" rtlCol="0">
            <a:spAutoFit/>
          </a:bodyPr>
          <a:lstStyle/>
          <a:p>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214925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4419600" cy="5201424"/>
          </a:xfrm>
          <a:prstGeom prst="rect">
            <a:avLst/>
          </a:prstGeom>
        </p:spPr>
        <p:txBody>
          <a:bodyPr wrap="square">
            <a:spAutoFit/>
          </a:bodyPr>
          <a:lstStyle/>
          <a:p>
            <a:r>
              <a:rPr lang="en-US" sz="2400" b="1" dirty="0">
                <a:solidFill>
                  <a:srgbClr val="00682F"/>
                </a:solidFill>
              </a:rPr>
              <a:t>KASANAYAN</a:t>
            </a:r>
          </a:p>
          <a:p>
            <a:r>
              <a:rPr lang="en-US" sz="2000" u="sng" dirty="0"/>
              <a:t>As Parent Leader/Community Leader</a:t>
            </a:r>
          </a:p>
          <a:p>
            <a:pPr marL="285750" lvl="0" indent="-285750">
              <a:buFont typeface="Arial" pitchFamily="34" charset="0"/>
              <a:buChar char="•"/>
            </a:pPr>
            <a:r>
              <a:rPr lang="en-US" dirty="0" err="1"/>
              <a:t>Kumustahin</a:t>
            </a:r>
            <a:r>
              <a:rPr lang="en-US" dirty="0"/>
              <a:t> </a:t>
            </a:r>
            <a:r>
              <a:rPr lang="en-US" dirty="0" err="1"/>
              <a:t>ang</a:t>
            </a:r>
            <a:r>
              <a:rPr lang="en-US" dirty="0"/>
              <a:t> </a:t>
            </a:r>
            <a:r>
              <a:rPr lang="en-US" dirty="0" err="1"/>
              <a:t>mga</a:t>
            </a:r>
            <a:r>
              <a:rPr lang="en-US" dirty="0"/>
              <a:t> member at </a:t>
            </a:r>
            <a:r>
              <a:rPr lang="en-US" dirty="0" err="1"/>
              <a:t>tanungin</a:t>
            </a:r>
            <a:r>
              <a:rPr lang="en-US" dirty="0"/>
              <a:t> kung </a:t>
            </a:r>
            <a:r>
              <a:rPr lang="en-US" dirty="0" err="1"/>
              <a:t>ano</a:t>
            </a:r>
            <a:r>
              <a:rPr lang="en-US" dirty="0"/>
              <a:t> </a:t>
            </a:r>
            <a:r>
              <a:rPr lang="en-US" dirty="0" err="1"/>
              <a:t>ang</a:t>
            </a:r>
            <a:r>
              <a:rPr lang="en-US" dirty="0"/>
              <a:t> </a:t>
            </a:r>
            <a:r>
              <a:rPr lang="en-US" dirty="0" err="1"/>
              <a:t>kanilang</a:t>
            </a:r>
            <a:r>
              <a:rPr lang="en-US" dirty="0"/>
              <a:t> </a:t>
            </a:r>
            <a:r>
              <a:rPr lang="en-US" dirty="0" err="1"/>
              <a:t>kalagayan</a:t>
            </a:r>
            <a:endParaRPr lang="en-US" dirty="0"/>
          </a:p>
          <a:p>
            <a:pPr marL="285750" lvl="0" indent="-285750">
              <a:buFont typeface="Arial" pitchFamily="34" charset="0"/>
              <a:buChar char="•"/>
            </a:pPr>
            <a:r>
              <a:rPr lang="en-US" dirty="0"/>
              <a:t>Mag-update at </a:t>
            </a:r>
            <a:r>
              <a:rPr lang="en-US" dirty="0" err="1"/>
              <a:t>gumawa</a:t>
            </a:r>
            <a:r>
              <a:rPr lang="en-US" dirty="0"/>
              <a:t> </a:t>
            </a:r>
            <a:r>
              <a:rPr lang="en-US" dirty="0" err="1"/>
              <a:t>ng</a:t>
            </a:r>
            <a:r>
              <a:rPr lang="en-US" dirty="0"/>
              <a:t> </a:t>
            </a:r>
            <a:r>
              <a:rPr lang="en-US" dirty="0" err="1"/>
              <a:t>mga</a:t>
            </a:r>
            <a:r>
              <a:rPr lang="en-US" dirty="0"/>
              <a:t> reports</a:t>
            </a:r>
          </a:p>
          <a:p>
            <a:pPr marL="285750" lvl="0" indent="-285750">
              <a:buFont typeface="Arial" pitchFamily="34" charset="0"/>
              <a:buChar char="•"/>
            </a:pPr>
            <a:r>
              <a:rPr lang="en-US" dirty="0" err="1"/>
              <a:t>Gumawa</a:t>
            </a:r>
            <a:r>
              <a:rPr lang="en-US" dirty="0"/>
              <a:t> </a:t>
            </a:r>
            <a:r>
              <a:rPr lang="en-US" dirty="0" err="1"/>
              <a:t>ng</a:t>
            </a:r>
            <a:r>
              <a:rPr lang="en-US" dirty="0"/>
              <a:t> update </a:t>
            </a:r>
            <a:r>
              <a:rPr lang="en-US" dirty="0" err="1"/>
              <a:t>para</a:t>
            </a:r>
            <a:r>
              <a:rPr lang="en-US" dirty="0"/>
              <a:t> </a:t>
            </a:r>
            <a:r>
              <a:rPr lang="en-US" dirty="0" err="1"/>
              <a:t>tulungan</a:t>
            </a:r>
            <a:r>
              <a:rPr lang="en-US" dirty="0"/>
              <a:t> </a:t>
            </a:r>
            <a:r>
              <a:rPr lang="en-US" dirty="0" err="1"/>
              <a:t>ang</a:t>
            </a:r>
            <a:r>
              <a:rPr lang="en-US" dirty="0"/>
              <a:t> ML </a:t>
            </a:r>
            <a:r>
              <a:rPr lang="en-US" dirty="0" err="1"/>
              <a:t>namin</a:t>
            </a:r>
            <a:endParaRPr lang="en-US" dirty="0"/>
          </a:p>
          <a:p>
            <a:pPr marL="285750" lvl="0" indent="-285750">
              <a:buFont typeface="Arial" pitchFamily="34" charset="0"/>
              <a:buChar char="•"/>
            </a:pPr>
            <a:r>
              <a:rPr lang="en-US" dirty="0" err="1"/>
              <a:t>Tumulong</a:t>
            </a:r>
            <a:r>
              <a:rPr lang="en-US" dirty="0"/>
              <a:t> </a:t>
            </a:r>
            <a:r>
              <a:rPr lang="en-US" dirty="0" err="1"/>
              <a:t>sa</a:t>
            </a:r>
            <a:r>
              <a:rPr lang="en-US" dirty="0"/>
              <a:t> </a:t>
            </a:r>
            <a:r>
              <a:rPr lang="en-US" dirty="0" err="1"/>
              <a:t>aming</a:t>
            </a:r>
            <a:r>
              <a:rPr lang="en-US" dirty="0"/>
              <a:t> </a:t>
            </a:r>
            <a:r>
              <a:rPr lang="en-US" dirty="0" err="1"/>
              <a:t>kabarangay</a:t>
            </a:r>
            <a:endParaRPr lang="en-US" dirty="0"/>
          </a:p>
          <a:p>
            <a:pPr marL="285750" lvl="0" indent="-285750">
              <a:buFont typeface="Arial" pitchFamily="34" charset="0"/>
              <a:buChar char="•"/>
            </a:pPr>
            <a:r>
              <a:rPr lang="en-US" dirty="0"/>
              <a:t>Facilitators </a:t>
            </a:r>
            <a:r>
              <a:rPr lang="en-US" dirty="0" err="1"/>
              <a:t>sa</a:t>
            </a:r>
            <a:r>
              <a:rPr lang="en-US" dirty="0"/>
              <a:t> </a:t>
            </a:r>
            <a:r>
              <a:rPr lang="en-US" dirty="0" err="1"/>
              <a:t>aming</a:t>
            </a:r>
            <a:r>
              <a:rPr lang="en-US" dirty="0"/>
              <a:t> </a:t>
            </a:r>
            <a:r>
              <a:rPr lang="en-US" dirty="0" err="1"/>
              <a:t>mga</a:t>
            </a:r>
            <a:r>
              <a:rPr lang="en-US" dirty="0"/>
              <a:t> </a:t>
            </a:r>
            <a:r>
              <a:rPr lang="en-US" dirty="0" err="1"/>
              <a:t>grupo</a:t>
            </a:r>
            <a:endParaRPr lang="en-US" dirty="0"/>
          </a:p>
          <a:p>
            <a:pPr marL="285750" lvl="0" indent="-285750">
              <a:buFont typeface="Arial" pitchFamily="34" charset="0"/>
              <a:buChar char="•"/>
            </a:pPr>
            <a:r>
              <a:rPr lang="en-US" dirty="0" err="1"/>
              <a:t>Kasunduan</a:t>
            </a:r>
            <a:r>
              <a:rPr lang="en-US" dirty="0"/>
              <a:t> </a:t>
            </a:r>
            <a:r>
              <a:rPr lang="en-US" dirty="0" err="1"/>
              <a:t>na</a:t>
            </a:r>
            <a:r>
              <a:rPr lang="en-US" dirty="0"/>
              <a:t> di </a:t>
            </a:r>
            <a:r>
              <a:rPr lang="en-US" dirty="0" err="1"/>
              <a:t>dapat</a:t>
            </a:r>
            <a:r>
              <a:rPr lang="en-US" dirty="0"/>
              <a:t> </a:t>
            </a:r>
            <a:r>
              <a:rPr lang="en-US" dirty="0" err="1"/>
              <a:t>gawin</a:t>
            </a:r>
            <a:r>
              <a:rPr lang="en-US" dirty="0"/>
              <a:t> </a:t>
            </a:r>
            <a:r>
              <a:rPr lang="en-US" dirty="0" err="1"/>
              <a:t>bilang</a:t>
            </a:r>
            <a:r>
              <a:rPr lang="en-US" dirty="0"/>
              <a:t> beneficiary </a:t>
            </a:r>
            <a:r>
              <a:rPr lang="en-US" dirty="0" err="1"/>
              <a:t>ng</a:t>
            </a:r>
            <a:r>
              <a:rPr lang="en-US" dirty="0"/>
              <a:t> 4Ps</a:t>
            </a:r>
          </a:p>
          <a:p>
            <a:pPr marL="285750" lvl="0" indent="-285750">
              <a:buFont typeface="Arial" pitchFamily="34" charset="0"/>
              <a:buChar char="•"/>
            </a:pPr>
            <a:r>
              <a:rPr lang="en-US" dirty="0"/>
              <a:t>Mag-FDS </a:t>
            </a:r>
            <a:r>
              <a:rPr lang="en-US" dirty="0" err="1"/>
              <a:t>buwan-buwan</a:t>
            </a:r>
            <a:endParaRPr lang="en-US" dirty="0"/>
          </a:p>
          <a:p>
            <a:pPr marL="285750" lvl="0" indent="-285750">
              <a:buFont typeface="Arial" pitchFamily="34" charset="0"/>
              <a:buChar char="•"/>
            </a:pPr>
            <a:r>
              <a:rPr lang="en-US" dirty="0"/>
              <a:t>Mag-</a:t>
            </a:r>
            <a:r>
              <a:rPr lang="en-US" dirty="0" err="1"/>
              <a:t>aral</a:t>
            </a:r>
            <a:r>
              <a:rPr lang="en-US" dirty="0"/>
              <a:t> </a:t>
            </a:r>
            <a:r>
              <a:rPr lang="en-US" dirty="0" err="1"/>
              <a:t>ng</a:t>
            </a:r>
            <a:r>
              <a:rPr lang="en-US" dirty="0"/>
              <a:t> </a:t>
            </a:r>
            <a:r>
              <a:rPr lang="en-US" dirty="0" err="1"/>
              <a:t>ituturo</a:t>
            </a:r>
            <a:r>
              <a:rPr lang="en-US" dirty="0"/>
              <a:t> </a:t>
            </a:r>
            <a:r>
              <a:rPr lang="en-US" dirty="0" err="1"/>
              <a:t>sa</a:t>
            </a:r>
            <a:r>
              <a:rPr lang="en-US" dirty="0"/>
              <a:t> FDS</a:t>
            </a:r>
          </a:p>
          <a:p>
            <a:pPr marL="285750" lvl="0" indent="-285750">
              <a:buFont typeface="Arial" pitchFamily="34" charset="0"/>
              <a:buChar char="•"/>
            </a:pPr>
            <a:r>
              <a:rPr lang="en-US" dirty="0"/>
              <a:t>Mag attend </a:t>
            </a:r>
            <a:r>
              <a:rPr lang="en-US" dirty="0" err="1"/>
              <a:t>ng</a:t>
            </a:r>
            <a:r>
              <a:rPr lang="en-US" dirty="0"/>
              <a:t> seminar </a:t>
            </a:r>
            <a:r>
              <a:rPr lang="en-US" dirty="0" err="1"/>
              <a:t>buwan</a:t>
            </a:r>
            <a:r>
              <a:rPr lang="en-US" dirty="0"/>
              <a:t> </a:t>
            </a:r>
            <a:r>
              <a:rPr lang="en-US" dirty="0" err="1"/>
              <a:t>buwan</a:t>
            </a:r>
            <a:r>
              <a:rPr lang="en-US" dirty="0"/>
              <a:t> at </a:t>
            </a:r>
            <a:r>
              <a:rPr lang="en-US" dirty="0" err="1"/>
              <a:t>ipamahagi</a:t>
            </a:r>
            <a:r>
              <a:rPr lang="en-US" dirty="0"/>
              <a:t> </a:t>
            </a:r>
            <a:r>
              <a:rPr lang="en-US" dirty="0" err="1"/>
              <a:t>sa</a:t>
            </a:r>
            <a:r>
              <a:rPr lang="en-US" dirty="0"/>
              <a:t> </a:t>
            </a:r>
            <a:r>
              <a:rPr lang="en-US" dirty="0" err="1"/>
              <a:t>mga</a:t>
            </a:r>
            <a:r>
              <a:rPr lang="en-US" dirty="0"/>
              <a:t> member</a:t>
            </a:r>
          </a:p>
          <a:p>
            <a:pPr marL="285750" lvl="0" indent="-285750">
              <a:buFont typeface="Arial" pitchFamily="34" charset="0"/>
              <a:buChar char="•"/>
            </a:pPr>
            <a:r>
              <a:rPr lang="en-US" dirty="0" err="1"/>
              <a:t>Dumalo</a:t>
            </a:r>
            <a:r>
              <a:rPr lang="en-US" dirty="0"/>
              <a:t> </a:t>
            </a:r>
            <a:r>
              <a:rPr lang="en-US" dirty="0" err="1"/>
              <a:t>sa</a:t>
            </a:r>
            <a:r>
              <a:rPr lang="en-US" dirty="0"/>
              <a:t> </a:t>
            </a:r>
            <a:r>
              <a:rPr lang="en-US" dirty="0" err="1"/>
              <a:t>mga</a:t>
            </a:r>
            <a:r>
              <a:rPr lang="en-US" dirty="0"/>
              <a:t> </a:t>
            </a:r>
            <a:r>
              <a:rPr lang="en-US" dirty="0" err="1"/>
              <a:t>mitings</a:t>
            </a:r>
            <a:endParaRPr lang="en-US" dirty="0"/>
          </a:p>
          <a:p>
            <a:pPr marL="285750" lvl="0" indent="-285750">
              <a:buFont typeface="Arial" pitchFamily="34" charset="0"/>
              <a:buChar char="•"/>
            </a:pPr>
            <a:r>
              <a:rPr lang="en-US" dirty="0" err="1"/>
              <a:t>Kooperasyon</a:t>
            </a:r>
            <a:r>
              <a:rPr lang="en-US" dirty="0"/>
              <a:t> </a:t>
            </a:r>
            <a:r>
              <a:rPr lang="en-US" dirty="0" err="1"/>
              <a:t>para</a:t>
            </a:r>
            <a:r>
              <a:rPr lang="en-US" dirty="0"/>
              <a:t> </a:t>
            </a:r>
            <a:r>
              <a:rPr lang="en-US" dirty="0" err="1"/>
              <a:t>matuto</a:t>
            </a:r>
            <a:r>
              <a:rPr lang="en-US" dirty="0"/>
              <a:t> at </a:t>
            </a:r>
            <a:r>
              <a:rPr lang="en-US" dirty="0" err="1"/>
              <a:t>madagdagan</a:t>
            </a:r>
            <a:r>
              <a:rPr lang="en-US" dirty="0"/>
              <a:t> </a:t>
            </a:r>
            <a:r>
              <a:rPr lang="en-US" dirty="0" err="1"/>
              <a:t>ang</a:t>
            </a:r>
            <a:r>
              <a:rPr lang="en-US" dirty="0"/>
              <a:t> </a:t>
            </a:r>
            <a:r>
              <a:rPr lang="en-US" dirty="0" err="1"/>
              <a:t>kaalaman</a:t>
            </a:r>
            <a:endParaRPr lang="en-US" dirty="0"/>
          </a:p>
        </p:txBody>
      </p:sp>
      <p:sp>
        <p:nvSpPr>
          <p:cNvPr id="3" name="Rectangle 2"/>
          <p:cNvSpPr/>
          <p:nvPr/>
        </p:nvSpPr>
        <p:spPr>
          <a:xfrm>
            <a:off x="4876800" y="813486"/>
            <a:ext cx="4191000" cy="4862870"/>
          </a:xfrm>
          <a:prstGeom prst="rect">
            <a:avLst/>
          </a:prstGeom>
        </p:spPr>
        <p:txBody>
          <a:bodyPr wrap="square">
            <a:spAutoFit/>
          </a:bodyPr>
          <a:lstStyle/>
          <a:p>
            <a:r>
              <a:rPr lang="en-US" sz="2000" u="sng" dirty="0"/>
              <a:t>Social skills</a:t>
            </a:r>
          </a:p>
          <a:p>
            <a:pPr marL="285750" lvl="0" indent="-285750">
              <a:buFont typeface="Arial" pitchFamily="34" charset="0"/>
              <a:buChar char="•"/>
            </a:pPr>
            <a:r>
              <a:rPr lang="en-US" dirty="0" err="1"/>
              <a:t>Mabuting</a:t>
            </a:r>
            <a:r>
              <a:rPr lang="en-US" dirty="0"/>
              <a:t> </a:t>
            </a:r>
            <a:r>
              <a:rPr lang="en-US" dirty="0" err="1"/>
              <a:t>tagapakinig</a:t>
            </a:r>
            <a:r>
              <a:rPr lang="en-US" dirty="0"/>
              <a:t> at </a:t>
            </a:r>
            <a:r>
              <a:rPr lang="en-US" dirty="0" err="1"/>
              <a:t>makiharap</a:t>
            </a:r>
            <a:r>
              <a:rPr lang="en-US" dirty="0"/>
              <a:t> </a:t>
            </a:r>
            <a:r>
              <a:rPr lang="en-US" dirty="0" err="1"/>
              <a:t>sa</a:t>
            </a:r>
            <a:r>
              <a:rPr lang="en-US" dirty="0"/>
              <a:t> </a:t>
            </a:r>
            <a:r>
              <a:rPr lang="en-US" dirty="0" err="1"/>
              <a:t>ibang</a:t>
            </a:r>
            <a:r>
              <a:rPr lang="en-US" dirty="0"/>
              <a:t> </a:t>
            </a:r>
            <a:r>
              <a:rPr lang="en-US" dirty="0" err="1"/>
              <a:t>tao</a:t>
            </a:r>
            <a:endParaRPr lang="en-US" dirty="0"/>
          </a:p>
          <a:p>
            <a:pPr marL="285750" lvl="0" indent="-285750">
              <a:buFont typeface="Arial" pitchFamily="34" charset="0"/>
              <a:buChar char="•"/>
            </a:pPr>
            <a:r>
              <a:rPr lang="en-US" dirty="0" err="1"/>
              <a:t>Pakikitungo</a:t>
            </a:r>
            <a:r>
              <a:rPr lang="en-US" dirty="0"/>
              <a:t> at </a:t>
            </a:r>
            <a:r>
              <a:rPr lang="en-US" dirty="0" err="1"/>
              <a:t>pakikilahok</a:t>
            </a:r>
            <a:r>
              <a:rPr lang="en-US" dirty="0"/>
              <a:t> </a:t>
            </a:r>
            <a:r>
              <a:rPr lang="en-US" dirty="0" err="1"/>
              <a:t>sa</a:t>
            </a:r>
            <a:r>
              <a:rPr lang="en-US" dirty="0"/>
              <a:t> </a:t>
            </a:r>
            <a:r>
              <a:rPr lang="en-US" dirty="0" err="1"/>
              <a:t>ibang</a:t>
            </a:r>
            <a:r>
              <a:rPr lang="en-US" dirty="0"/>
              <a:t> </a:t>
            </a:r>
            <a:r>
              <a:rPr lang="en-US" dirty="0" err="1"/>
              <a:t>tao</a:t>
            </a:r>
            <a:endParaRPr lang="en-US" dirty="0"/>
          </a:p>
          <a:p>
            <a:pPr marL="285750" lvl="0" indent="-285750">
              <a:buFont typeface="Arial" pitchFamily="34" charset="0"/>
              <a:buChar char="•"/>
            </a:pPr>
            <a:r>
              <a:rPr lang="en-US" dirty="0" err="1"/>
              <a:t>Pagiging</a:t>
            </a:r>
            <a:r>
              <a:rPr lang="en-US" dirty="0"/>
              <a:t> </a:t>
            </a:r>
            <a:r>
              <a:rPr lang="en-US" dirty="0" err="1"/>
              <a:t>palakaibigan</a:t>
            </a:r>
            <a:endParaRPr lang="en-US" dirty="0"/>
          </a:p>
          <a:p>
            <a:r>
              <a:rPr lang="en-US" dirty="0"/>
              <a:t> </a:t>
            </a:r>
          </a:p>
          <a:p>
            <a:r>
              <a:rPr lang="en-US" sz="2000" u="sng" dirty="0"/>
              <a:t>On time management</a:t>
            </a:r>
          </a:p>
          <a:p>
            <a:pPr marL="285750" lvl="0" indent="-285750">
              <a:buFont typeface="Arial" pitchFamily="34" charset="0"/>
              <a:buChar char="•"/>
            </a:pPr>
            <a:r>
              <a:rPr lang="en-US" dirty="0" err="1"/>
              <a:t>Hatiin</a:t>
            </a:r>
            <a:r>
              <a:rPr lang="en-US" dirty="0"/>
              <a:t> </a:t>
            </a:r>
            <a:r>
              <a:rPr lang="en-US" dirty="0" err="1"/>
              <a:t>ang</a:t>
            </a:r>
            <a:r>
              <a:rPr lang="en-US" dirty="0"/>
              <a:t> </a:t>
            </a:r>
            <a:r>
              <a:rPr lang="en-US" dirty="0" err="1"/>
              <a:t>oras</a:t>
            </a:r>
            <a:r>
              <a:rPr lang="en-US" dirty="0"/>
              <a:t> naming </a:t>
            </a:r>
            <a:r>
              <a:rPr lang="en-US" dirty="0" err="1"/>
              <a:t>sa</a:t>
            </a:r>
            <a:r>
              <a:rPr lang="en-US" dirty="0"/>
              <a:t> </a:t>
            </a:r>
            <a:r>
              <a:rPr lang="en-US" dirty="0" err="1"/>
              <a:t>pamilya</a:t>
            </a:r>
            <a:endParaRPr lang="en-US" dirty="0"/>
          </a:p>
          <a:p>
            <a:pPr marL="285750" lvl="0" indent="-285750">
              <a:buFont typeface="Arial" pitchFamily="34" charset="0"/>
              <a:buChar char="•"/>
            </a:pPr>
            <a:r>
              <a:rPr lang="en-US" dirty="0" err="1"/>
              <a:t>Magbigay</a:t>
            </a:r>
            <a:r>
              <a:rPr lang="en-US" dirty="0"/>
              <a:t> </a:t>
            </a:r>
            <a:r>
              <a:rPr lang="en-US" dirty="0" err="1"/>
              <a:t>ng</a:t>
            </a:r>
            <a:r>
              <a:rPr lang="en-US" dirty="0"/>
              <a:t> </a:t>
            </a:r>
            <a:r>
              <a:rPr lang="en-US" dirty="0" err="1"/>
              <a:t>oras</a:t>
            </a:r>
            <a:r>
              <a:rPr lang="en-US" dirty="0"/>
              <a:t> </a:t>
            </a:r>
            <a:r>
              <a:rPr lang="en-US" dirty="0" err="1"/>
              <a:t>sa</a:t>
            </a:r>
            <a:r>
              <a:rPr lang="en-US" dirty="0"/>
              <a:t> </a:t>
            </a:r>
            <a:r>
              <a:rPr lang="en-US" dirty="0" err="1"/>
              <a:t>lahat</a:t>
            </a:r>
            <a:r>
              <a:rPr lang="en-US" dirty="0"/>
              <a:t> </a:t>
            </a:r>
            <a:r>
              <a:rPr lang="en-US" dirty="0" err="1"/>
              <a:t>ng</a:t>
            </a:r>
            <a:r>
              <a:rPr lang="en-US" dirty="0"/>
              <a:t> </a:t>
            </a:r>
            <a:r>
              <a:rPr lang="en-US" dirty="0" err="1"/>
              <a:t>aktibidad</a:t>
            </a:r>
            <a:r>
              <a:rPr lang="en-US" dirty="0"/>
              <a:t> </a:t>
            </a:r>
            <a:r>
              <a:rPr lang="en-US" dirty="0" err="1"/>
              <a:t>ng</a:t>
            </a:r>
            <a:r>
              <a:rPr lang="en-US" dirty="0"/>
              <a:t> </a:t>
            </a:r>
            <a:r>
              <a:rPr lang="en-US" dirty="0" err="1"/>
              <a:t>Pantawid</a:t>
            </a:r>
            <a:r>
              <a:rPr lang="en-US" dirty="0"/>
              <a:t> </a:t>
            </a:r>
            <a:r>
              <a:rPr lang="en-US" dirty="0" err="1"/>
              <a:t>kahit</a:t>
            </a:r>
            <a:r>
              <a:rPr lang="en-US" dirty="0"/>
              <a:t> may </a:t>
            </a:r>
            <a:r>
              <a:rPr lang="en-US" dirty="0" err="1"/>
              <a:t>trabaho</a:t>
            </a:r>
            <a:r>
              <a:rPr lang="en-US" dirty="0"/>
              <a:t> at </a:t>
            </a:r>
            <a:r>
              <a:rPr lang="en-US" dirty="0" err="1"/>
              <a:t>pamilya</a:t>
            </a:r>
            <a:r>
              <a:rPr lang="en-US" dirty="0"/>
              <a:t>, time management</a:t>
            </a:r>
          </a:p>
          <a:p>
            <a:r>
              <a:rPr lang="en-US" dirty="0"/>
              <a:t> </a:t>
            </a:r>
          </a:p>
          <a:p>
            <a:r>
              <a:rPr lang="en-US" sz="2000" u="sng" dirty="0"/>
              <a:t>Others</a:t>
            </a:r>
          </a:p>
          <a:p>
            <a:pPr marL="285750" lvl="0" indent="-285750">
              <a:buFont typeface="Arial" pitchFamily="34" charset="0"/>
              <a:buChar char="•"/>
            </a:pPr>
            <a:r>
              <a:rPr lang="en-US" dirty="0" err="1"/>
              <a:t>Matulungin</a:t>
            </a:r>
            <a:r>
              <a:rPr lang="en-US" dirty="0"/>
              <a:t> </a:t>
            </a:r>
            <a:r>
              <a:rPr lang="en-US" dirty="0" err="1"/>
              <a:t>sa</a:t>
            </a:r>
            <a:r>
              <a:rPr lang="en-US" dirty="0"/>
              <a:t> </a:t>
            </a:r>
            <a:r>
              <a:rPr lang="en-US" dirty="0" err="1"/>
              <a:t>aming</a:t>
            </a:r>
            <a:r>
              <a:rPr lang="en-US" dirty="0"/>
              <a:t> </a:t>
            </a:r>
            <a:r>
              <a:rPr lang="en-US" dirty="0" err="1"/>
              <a:t>kapwa</a:t>
            </a:r>
            <a:endParaRPr lang="en-US" dirty="0"/>
          </a:p>
          <a:p>
            <a:pPr marL="285750" lvl="0" indent="-285750">
              <a:buFont typeface="Arial" pitchFamily="34" charset="0"/>
              <a:buChar char="•"/>
            </a:pPr>
            <a:r>
              <a:rPr lang="en-US" dirty="0"/>
              <a:t>May </a:t>
            </a:r>
            <a:r>
              <a:rPr lang="en-US" dirty="0" err="1"/>
              <a:t>pagmamahalan</a:t>
            </a:r>
            <a:r>
              <a:rPr lang="en-US" dirty="0"/>
              <a:t> at </a:t>
            </a:r>
            <a:r>
              <a:rPr lang="en-US" dirty="0" err="1"/>
              <a:t>malasakit</a:t>
            </a:r>
            <a:r>
              <a:rPr lang="en-US" dirty="0"/>
              <a:t> </a:t>
            </a:r>
            <a:r>
              <a:rPr lang="en-US" dirty="0" err="1"/>
              <a:t>sa</a:t>
            </a:r>
            <a:r>
              <a:rPr lang="en-US" dirty="0"/>
              <a:t> </a:t>
            </a:r>
            <a:r>
              <a:rPr lang="en-US" dirty="0" err="1"/>
              <a:t>bawat</a:t>
            </a:r>
            <a:r>
              <a:rPr lang="en-US" dirty="0"/>
              <a:t> </a:t>
            </a:r>
            <a:r>
              <a:rPr lang="en-US" dirty="0" err="1"/>
              <a:t>isa</a:t>
            </a:r>
            <a:endParaRPr lang="en-US" dirty="0"/>
          </a:p>
          <a:p>
            <a:pPr marL="285750" lvl="0" indent="-285750">
              <a:buFont typeface="Arial" pitchFamily="34" charset="0"/>
              <a:buChar char="•"/>
            </a:pPr>
            <a:r>
              <a:rPr lang="en-US" dirty="0" err="1"/>
              <a:t>Mahalin</a:t>
            </a:r>
            <a:r>
              <a:rPr lang="en-US" dirty="0"/>
              <a:t> </a:t>
            </a:r>
            <a:r>
              <a:rPr lang="en-US" dirty="0" err="1"/>
              <a:t>ang</a:t>
            </a:r>
            <a:r>
              <a:rPr lang="en-US" dirty="0"/>
              <a:t> </a:t>
            </a:r>
            <a:r>
              <a:rPr lang="en-US" dirty="0" err="1"/>
              <a:t>Maykapal</a:t>
            </a:r>
            <a:endParaRPr lang="en-US" dirty="0"/>
          </a:p>
        </p:txBody>
      </p:sp>
      <p:sp>
        <p:nvSpPr>
          <p:cNvPr id="5" name="TextBox 4"/>
          <p:cNvSpPr txBox="1"/>
          <p:nvPr/>
        </p:nvSpPr>
        <p:spPr>
          <a:xfrm>
            <a:off x="5026565" y="12357"/>
            <a:ext cx="4041235" cy="523220"/>
          </a:xfrm>
          <a:prstGeom prst="rect">
            <a:avLst/>
          </a:prstGeom>
          <a:noFill/>
        </p:spPr>
        <p:txBody>
          <a:bodyPr wrap="none" rtlCol="0">
            <a:spAutoFit/>
          </a:bodyPr>
          <a:lstStyle/>
          <a:p>
            <a:pPr algn="r"/>
            <a:r>
              <a:rPr lang="en-US" sz="1400" b="1" dirty="0" err="1" smtClean="0">
                <a:solidFill>
                  <a:srgbClr val="C00000"/>
                </a:solidFill>
              </a:rPr>
              <a:t>Pantawid</a:t>
            </a:r>
            <a:r>
              <a:rPr lang="en-US" sz="1400" b="1" dirty="0" smtClean="0">
                <a:solidFill>
                  <a:srgbClr val="C00000"/>
                </a:solidFill>
              </a:rPr>
              <a:t> Parent Leaders</a:t>
            </a:r>
          </a:p>
          <a:p>
            <a:pPr algn="r"/>
            <a:r>
              <a:rPr lang="en-US" sz="1400" b="1" dirty="0" smtClean="0">
                <a:solidFill>
                  <a:srgbClr val="C00000"/>
                </a:solidFill>
              </a:rPr>
              <a:t>Personal Improvements Reported as of August 2013</a:t>
            </a:r>
            <a:endParaRPr lang="en-US" sz="1400" b="1" dirty="0">
              <a:solidFill>
                <a:srgbClr val="C00000"/>
              </a:solidFill>
            </a:endParaRPr>
          </a:p>
        </p:txBody>
      </p:sp>
      <p:sp>
        <p:nvSpPr>
          <p:cNvPr id="4" name="Date Placeholder 3"/>
          <p:cNvSpPr>
            <a:spLocks noGrp="1"/>
          </p:cNvSpPr>
          <p:nvPr>
            <p:ph type="dt" sz="half" idx="10"/>
          </p:nvPr>
        </p:nvSpPr>
        <p:spPr/>
        <p:txBody>
          <a:bodyPr/>
          <a:lstStyle/>
          <a:p>
            <a:r>
              <a:rPr lang="en-US" smtClean="0"/>
              <a:t>i-Pantawid TP7</a:t>
            </a:r>
            <a:endParaRPr lang="en-US"/>
          </a:p>
        </p:txBody>
      </p:sp>
      <p:sp>
        <p:nvSpPr>
          <p:cNvPr id="7" name="Slide Number Placeholder 6"/>
          <p:cNvSpPr>
            <a:spLocks noGrp="1"/>
          </p:cNvSpPr>
          <p:nvPr>
            <p:ph type="sldNum" sz="quarter" idx="12"/>
          </p:nvPr>
        </p:nvSpPr>
        <p:spPr/>
        <p:txBody>
          <a:bodyPr/>
          <a:lstStyle/>
          <a:p>
            <a:fld id="{A94E497D-B875-4A7C-8F26-ED89BB7BE4D5}" type="slidenum">
              <a:rPr lang="en-US" smtClean="0"/>
              <a:t>17</a:t>
            </a:fld>
            <a:endParaRPr lang="en-US"/>
          </a:p>
        </p:txBody>
      </p:sp>
      <p:sp>
        <p:nvSpPr>
          <p:cNvPr id="8" name="TextBox 7"/>
          <p:cNvSpPr txBox="1"/>
          <p:nvPr/>
        </p:nvSpPr>
        <p:spPr>
          <a:xfrm rot="19344200">
            <a:off x="509914" y="3126568"/>
            <a:ext cx="8119325" cy="523220"/>
          </a:xfrm>
          <a:prstGeom prst="rect">
            <a:avLst/>
          </a:prstGeom>
          <a:noFill/>
        </p:spPr>
        <p:txBody>
          <a:bodyPr wrap="square" rtlCol="0">
            <a:spAutoFit/>
          </a:bodyPr>
          <a:lstStyle/>
          <a:p>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293148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6000" dirty="0" smtClean="0">
                <a:solidFill>
                  <a:srgbClr val="CC0000"/>
                </a:solidFill>
                <a:latin typeface="Freestyle Script" pitchFamily="66" charset="0"/>
              </a:rPr>
              <a:t>TP7 – </a:t>
            </a:r>
            <a:r>
              <a:rPr lang="en-US" sz="6000" dirty="0" err="1" smtClean="0">
                <a:solidFill>
                  <a:srgbClr val="CC0000"/>
                </a:solidFill>
                <a:latin typeface="Freestyle Script" pitchFamily="66" charset="0"/>
              </a:rPr>
              <a:t>Ang</a:t>
            </a:r>
            <a:r>
              <a:rPr lang="en-US" sz="6000" dirty="0" smtClean="0">
                <a:solidFill>
                  <a:srgbClr val="CC0000"/>
                </a:solidFill>
                <a:latin typeface="Freestyle Script" pitchFamily="66" charset="0"/>
              </a:rPr>
              <a:t> </a:t>
            </a:r>
            <a:r>
              <a:rPr lang="en-US" sz="6000" dirty="0" err="1" smtClean="0">
                <a:solidFill>
                  <a:srgbClr val="CC0000"/>
                </a:solidFill>
                <a:latin typeface="Freestyle Script" pitchFamily="66" charset="0"/>
              </a:rPr>
              <a:t>Ating</a:t>
            </a:r>
            <a:r>
              <a:rPr lang="en-US" sz="6000" dirty="0" smtClean="0">
                <a:solidFill>
                  <a:srgbClr val="CC0000"/>
                </a:solidFill>
                <a:latin typeface="Freestyle Script" pitchFamily="66" charset="0"/>
              </a:rPr>
              <a:t> </a:t>
            </a:r>
            <a:r>
              <a:rPr lang="en-US" sz="6000" dirty="0" err="1" smtClean="0">
                <a:solidFill>
                  <a:srgbClr val="CC0000"/>
                </a:solidFill>
                <a:latin typeface="Freestyle Script" pitchFamily="66" charset="0"/>
              </a:rPr>
              <a:t>Katayuan</a:t>
            </a:r>
            <a:r>
              <a:rPr lang="en-US" sz="6000" dirty="0" smtClean="0">
                <a:solidFill>
                  <a:srgbClr val="CC0000"/>
                </a:solidFill>
                <a:latin typeface="Freestyle Script" pitchFamily="66" charset="0"/>
              </a:rPr>
              <a:t> </a:t>
            </a:r>
            <a:r>
              <a:rPr lang="en-US" sz="6000" dirty="0" err="1" smtClean="0">
                <a:solidFill>
                  <a:srgbClr val="CC0000"/>
                </a:solidFill>
                <a:latin typeface="Freestyle Script" pitchFamily="66" charset="0"/>
              </a:rPr>
              <a:t>Ngayon</a:t>
            </a:r>
            <a:endParaRPr lang="en-PH" sz="6000" dirty="0"/>
          </a:p>
        </p:txBody>
      </p:sp>
      <p:sp>
        <p:nvSpPr>
          <p:cNvPr id="3" name="Content Placeholder 2"/>
          <p:cNvSpPr>
            <a:spLocks noGrp="1"/>
          </p:cNvSpPr>
          <p:nvPr>
            <p:ph idx="1"/>
          </p:nvPr>
        </p:nvSpPr>
        <p:spPr>
          <a:xfrm>
            <a:off x="762000" y="1676400"/>
            <a:ext cx="7696200" cy="4191000"/>
          </a:xfrm>
        </p:spPr>
        <p:txBody>
          <a:bodyPr>
            <a:normAutofit/>
          </a:bodyPr>
          <a:lstStyle/>
          <a:p>
            <a:pPr marL="514350" indent="-514350">
              <a:buFont typeface="+mj-lt"/>
              <a:buAutoNum type="arabicPeriod"/>
            </a:pPr>
            <a:r>
              <a:rPr lang="en-US" dirty="0" smtClean="0"/>
              <a:t>PL Report Card</a:t>
            </a:r>
          </a:p>
          <a:p>
            <a:pPr marL="514350" indent="-514350">
              <a:buFont typeface="+mj-lt"/>
              <a:buAutoNum type="arabicPeriod"/>
            </a:pPr>
            <a:r>
              <a:rPr lang="en-US" dirty="0" smtClean="0"/>
              <a:t>Review of 4K – </a:t>
            </a:r>
            <a:r>
              <a:rPr lang="en-US" dirty="0" err="1" smtClean="0"/>
              <a:t>Kaalaman</a:t>
            </a:r>
            <a:r>
              <a:rPr lang="en-US" dirty="0" smtClean="0"/>
              <a:t>, </a:t>
            </a:r>
            <a:r>
              <a:rPr lang="en-US" dirty="0" err="1" smtClean="0"/>
              <a:t>Kaugalian</a:t>
            </a:r>
            <a:r>
              <a:rPr lang="en-US" dirty="0" smtClean="0"/>
              <a:t>, </a:t>
            </a:r>
            <a:r>
              <a:rPr lang="en-US" dirty="0" err="1" smtClean="0"/>
              <a:t>Kakayahan</a:t>
            </a:r>
            <a:r>
              <a:rPr lang="en-US" dirty="0" smtClean="0"/>
              <a:t>, </a:t>
            </a:r>
            <a:r>
              <a:rPr lang="en-US" dirty="0" err="1" smtClean="0"/>
              <a:t>Kasanayan</a:t>
            </a:r>
            <a:endParaRPr lang="en-US" dirty="0" smtClean="0"/>
          </a:p>
          <a:p>
            <a:pPr marL="514350" indent="-514350">
              <a:buFont typeface="+mj-lt"/>
              <a:buAutoNum type="arabicPeriod"/>
            </a:pPr>
            <a:endParaRPr lang="en-US" dirty="0" smtClean="0"/>
          </a:p>
        </p:txBody>
      </p:sp>
      <p:sp>
        <p:nvSpPr>
          <p:cNvPr id="4" name="Content Placeholder 2"/>
          <p:cNvSpPr txBox="1">
            <a:spLocks/>
          </p:cNvSpPr>
          <p:nvPr/>
        </p:nvSpPr>
        <p:spPr>
          <a:xfrm>
            <a:off x="533400" y="4191000"/>
            <a:ext cx="8229600" cy="990600"/>
          </a:xfrm>
          <a:prstGeom prst="rect">
            <a:avLst/>
          </a:prstGeom>
          <a:solidFill>
            <a:srgbClr val="C4FFA7"/>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smtClean="0"/>
              <a:t>Workshop Outcome</a:t>
            </a:r>
          </a:p>
          <a:p>
            <a:pPr marL="514350" indent="-514350">
              <a:buFont typeface="+mj-lt"/>
              <a:buAutoNum type="arabicPeriod"/>
            </a:pPr>
            <a:r>
              <a:rPr lang="en-US" sz="2400" dirty="0"/>
              <a:t>4K attributes – </a:t>
            </a:r>
            <a:r>
              <a:rPr lang="en-US" sz="2400" dirty="0" err="1"/>
              <a:t>Mayroon</a:t>
            </a:r>
            <a:r>
              <a:rPr lang="en-US" sz="2400" dirty="0"/>
              <a:t> Na at </a:t>
            </a:r>
            <a:r>
              <a:rPr lang="en-US" sz="2400" dirty="0" err="1"/>
              <a:t>Kailangan</a:t>
            </a:r>
            <a:r>
              <a:rPr lang="en-US" sz="2400" dirty="0"/>
              <a:t> Pa</a:t>
            </a:r>
            <a:endParaRPr lang="en-PH" sz="2400" dirty="0"/>
          </a:p>
        </p:txBody>
      </p:sp>
      <p:sp>
        <p:nvSpPr>
          <p:cNvPr id="5" name="Slide Number Placeholder 4"/>
          <p:cNvSpPr>
            <a:spLocks noGrp="1"/>
          </p:cNvSpPr>
          <p:nvPr>
            <p:ph type="sldNum" sz="quarter" idx="12"/>
          </p:nvPr>
        </p:nvSpPr>
        <p:spPr/>
        <p:txBody>
          <a:bodyPr/>
          <a:lstStyle/>
          <a:p>
            <a:fld id="{55F2A61E-48FD-4F96-85A2-4E092D9FE7A4}" type="slidenum">
              <a:rPr lang="en-US" smtClean="0"/>
              <a:t>2</a:t>
            </a:fld>
            <a:endParaRPr lang="en-US"/>
          </a:p>
        </p:txBody>
      </p:sp>
      <p:sp>
        <p:nvSpPr>
          <p:cNvPr id="6" name="Date Placeholder 5"/>
          <p:cNvSpPr>
            <a:spLocks noGrp="1"/>
          </p:cNvSpPr>
          <p:nvPr>
            <p:ph type="dt" sz="half" idx="10"/>
          </p:nvPr>
        </p:nvSpPr>
        <p:spPr/>
        <p:txBody>
          <a:bodyPr/>
          <a:lstStyle/>
          <a:p>
            <a:r>
              <a:rPr lang="en-US" smtClean="0"/>
              <a:t>i-Pantawid eFDS 5</a:t>
            </a:r>
            <a:endParaRPr lang="en-US" dirty="0"/>
          </a:p>
        </p:txBody>
      </p:sp>
    </p:spTree>
    <p:extLst>
      <p:ext uri="{BB962C8B-B14F-4D97-AF65-F5344CB8AC3E}">
        <p14:creationId xmlns:p14="http://schemas.microsoft.com/office/powerpoint/2010/main" val="2422442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PH" sz="6000" b="1" dirty="0" smtClean="0">
                <a:solidFill>
                  <a:srgbClr val="00B050"/>
                </a:solidFill>
              </a:rPr>
              <a:t>PL Report Card</a:t>
            </a:r>
            <a:endParaRPr lang="en-PH" sz="6000" b="1" dirty="0">
              <a:solidFill>
                <a:srgbClr val="00B050"/>
              </a:solidFill>
            </a:endParaRPr>
          </a:p>
        </p:txBody>
      </p:sp>
      <p:sp>
        <p:nvSpPr>
          <p:cNvPr id="5" name="Subtitle 4"/>
          <p:cNvSpPr>
            <a:spLocks noGrp="1"/>
          </p:cNvSpPr>
          <p:nvPr>
            <p:ph type="subTitle" idx="1"/>
          </p:nvPr>
        </p:nvSpPr>
        <p:spPr/>
        <p:txBody>
          <a:bodyPr/>
          <a:lstStyle/>
          <a:p>
            <a:r>
              <a:rPr lang="en-PH" dirty="0" err="1" smtClean="0"/>
              <a:t>Candon</a:t>
            </a:r>
            <a:r>
              <a:rPr lang="en-PH" dirty="0" smtClean="0"/>
              <a:t> City, </a:t>
            </a:r>
            <a:r>
              <a:rPr lang="en-PH" dirty="0" err="1" smtClean="0"/>
              <a:t>Ilocos</a:t>
            </a:r>
            <a:r>
              <a:rPr lang="en-PH" dirty="0" smtClean="0"/>
              <a:t> Sur</a:t>
            </a:r>
          </a:p>
          <a:p>
            <a:r>
              <a:rPr lang="en-PH" dirty="0" smtClean="0"/>
              <a:t>Jul – Dec 2016</a:t>
            </a:r>
            <a:endParaRPr lang="en-PH"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53137"/>
            <a:ext cx="9144000" cy="8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19344200">
            <a:off x="509914" y="3126568"/>
            <a:ext cx="8119325" cy="523220"/>
          </a:xfrm>
          <a:prstGeom prst="rect">
            <a:avLst/>
          </a:prstGeom>
          <a:noFill/>
        </p:spPr>
        <p:txBody>
          <a:bodyPr wrap="square" rtlCol="0">
            <a:spAutoFit/>
          </a:bodyPr>
          <a:lstStyle/>
          <a:p>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500891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6287869"/>
            <a:ext cx="6604693" cy="646331"/>
          </a:xfrm>
          <a:prstGeom prst="rect">
            <a:avLst/>
          </a:prstGeom>
          <a:noFill/>
        </p:spPr>
        <p:txBody>
          <a:bodyPr wrap="none" rtlCol="0">
            <a:spAutoFit/>
          </a:bodyPr>
          <a:lstStyle/>
          <a:p>
            <a:r>
              <a:rPr lang="en-PH" sz="3600" b="1" dirty="0" err="1" smtClean="0">
                <a:solidFill>
                  <a:srgbClr val="007434"/>
                </a:solidFill>
                <a:latin typeface="Freestyle Script" pitchFamily="66" charset="0"/>
              </a:rPr>
              <a:t>Gumagaling</a:t>
            </a:r>
            <a:r>
              <a:rPr lang="en-PH" sz="3600" b="1" dirty="0" smtClean="0">
                <a:solidFill>
                  <a:srgbClr val="007434"/>
                </a:solidFill>
                <a:latin typeface="Freestyle Script" pitchFamily="66" charset="0"/>
              </a:rPr>
              <a:t> </a:t>
            </a:r>
            <a:r>
              <a:rPr lang="en-PH" sz="3600" b="1" dirty="0" err="1" smtClean="0">
                <a:solidFill>
                  <a:srgbClr val="007434"/>
                </a:solidFill>
                <a:latin typeface="Freestyle Script" pitchFamily="66" charset="0"/>
              </a:rPr>
              <a:t>tayo</a:t>
            </a:r>
            <a:r>
              <a:rPr lang="en-PH" sz="3600" b="1" dirty="0" smtClean="0">
                <a:solidFill>
                  <a:srgbClr val="007434"/>
                </a:solidFill>
                <a:latin typeface="Freestyle Script" pitchFamily="66" charset="0"/>
              </a:rPr>
              <a:t> </a:t>
            </a:r>
            <a:r>
              <a:rPr lang="en-PH" sz="3600" b="1" dirty="0" err="1" smtClean="0">
                <a:solidFill>
                  <a:srgbClr val="007434"/>
                </a:solidFill>
                <a:latin typeface="Freestyle Script" pitchFamily="66" charset="0"/>
              </a:rPr>
              <a:t>bilang</a:t>
            </a:r>
            <a:r>
              <a:rPr lang="en-PH" sz="3600" b="1" dirty="0" smtClean="0">
                <a:solidFill>
                  <a:srgbClr val="007434"/>
                </a:solidFill>
                <a:latin typeface="Freestyle Script" pitchFamily="66" charset="0"/>
              </a:rPr>
              <a:t> </a:t>
            </a:r>
            <a:r>
              <a:rPr lang="en-PH" sz="3600" b="1" dirty="0" err="1" smtClean="0">
                <a:solidFill>
                  <a:srgbClr val="007434"/>
                </a:solidFill>
                <a:latin typeface="Freestyle Script" pitchFamily="66" charset="0"/>
              </a:rPr>
              <a:t>Tagapagpadaloy</a:t>
            </a:r>
            <a:r>
              <a:rPr lang="en-PH" sz="3600" b="1" dirty="0" smtClean="0">
                <a:solidFill>
                  <a:srgbClr val="007434"/>
                </a:solidFill>
                <a:latin typeface="Freestyle Script" pitchFamily="66" charset="0"/>
              </a:rPr>
              <a:t> </a:t>
            </a:r>
            <a:r>
              <a:rPr lang="en-PH" sz="3600" b="1" dirty="0" err="1" smtClean="0">
                <a:solidFill>
                  <a:srgbClr val="007434"/>
                </a:solidFill>
                <a:latin typeface="Freestyle Script" pitchFamily="66" charset="0"/>
              </a:rPr>
              <a:t>ng</a:t>
            </a:r>
            <a:r>
              <a:rPr lang="en-PH" sz="3600" b="1" dirty="0" smtClean="0">
                <a:solidFill>
                  <a:srgbClr val="007434"/>
                </a:solidFill>
                <a:latin typeface="Freestyle Script" pitchFamily="66" charset="0"/>
              </a:rPr>
              <a:t> </a:t>
            </a:r>
            <a:r>
              <a:rPr lang="en-PH" sz="3600" b="1" dirty="0" err="1" smtClean="0">
                <a:solidFill>
                  <a:srgbClr val="007434"/>
                </a:solidFill>
                <a:latin typeface="Freestyle Script" pitchFamily="66" charset="0"/>
              </a:rPr>
              <a:t>Pagbabago</a:t>
            </a:r>
            <a:r>
              <a:rPr lang="en-PH" sz="3600" b="1" dirty="0" smtClean="0">
                <a:solidFill>
                  <a:srgbClr val="007434"/>
                </a:solidFill>
                <a:latin typeface="Freestyle Script" pitchFamily="66" charset="0"/>
              </a:rPr>
              <a:t>!</a:t>
            </a:r>
            <a:endParaRPr lang="en-PH" sz="3600" b="1" dirty="0">
              <a:solidFill>
                <a:srgbClr val="007434"/>
              </a:solidFill>
              <a:latin typeface="Freestyle Script" pitchFamily="66"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0"/>
            <a:ext cx="8229600" cy="6314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rot="19344200">
            <a:off x="509914" y="3126568"/>
            <a:ext cx="8119325" cy="523220"/>
          </a:xfrm>
          <a:prstGeom prst="rect">
            <a:avLst/>
          </a:prstGeom>
          <a:noFill/>
        </p:spPr>
        <p:txBody>
          <a:bodyPr wrap="square" rtlCol="0">
            <a:spAutoFit/>
          </a:bodyPr>
          <a:lstStyle/>
          <a:p>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561612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04964"/>
            <a:ext cx="8382000" cy="6172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descr="E:\Training ideas\Originals\good job2.jpg"/>
          <p:cNvPicPr>
            <a:picLocks noChangeAspect="1" noChangeArrowheads="1"/>
          </p:cNvPicPr>
          <p:nvPr/>
        </p:nvPicPr>
        <p:blipFill rotWithShape="1">
          <a:blip r:embed="rId4">
            <a:extLst>
              <a:ext uri="{28A0092B-C50C-407E-A947-70E740481C1C}">
                <a14:useLocalDpi xmlns:a14="http://schemas.microsoft.com/office/drawing/2010/main" val="0"/>
              </a:ext>
            </a:extLst>
          </a:blip>
          <a:srcRect r="6463"/>
          <a:stretch/>
        </p:blipFill>
        <p:spPr bwMode="auto">
          <a:xfrm>
            <a:off x="6997618" y="4622780"/>
            <a:ext cx="1917782" cy="10922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19344200">
            <a:off x="509914" y="3126568"/>
            <a:ext cx="8119325" cy="523220"/>
          </a:xfrm>
          <a:prstGeom prst="rect">
            <a:avLst/>
          </a:prstGeom>
          <a:noFill/>
        </p:spPr>
        <p:txBody>
          <a:bodyPr wrap="square" rtlCol="0">
            <a:spAutoFit/>
          </a:bodyPr>
          <a:lstStyle/>
          <a:p>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2737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rmAutofit fontScale="90000"/>
          </a:bodyPr>
          <a:lstStyle/>
          <a:p>
            <a:r>
              <a:rPr lang="en-PH" sz="6700" dirty="0" smtClean="0">
                <a:solidFill>
                  <a:srgbClr val="007434"/>
                </a:solidFill>
              </a:rPr>
              <a:t>Complete </a:t>
            </a:r>
            <a:r>
              <a:rPr lang="en-PH" sz="6700" dirty="0" err="1" smtClean="0">
                <a:solidFill>
                  <a:srgbClr val="007434"/>
                </a:solidFill>
              </a:rPr>
              <a:t>eFDS</a:t>
            </a:r>
            <a:r>
              <a:rPr lang="en-PH" sz="6700" dirty="0" smtClean="0">
                <a:solidFill>
                  <a:srgbClr val="007434"/>
                </a:solidFill>
              </a:rPr>
              <a:t> Cascades</a:t>
            </a:r>
            <a:br>
              <a:rPr lang="en-PH" sz="6700" dirty="0" smtClean="0">
                <a:solidFill>
                  <a:srgbClr val="007434"/>
                </a:solidFill>
              </a:rPr>
            </a:br>
            <a:r>
              <a:rPr lang="en-PH" dirty="0" smtClean="0">
                <a:solidFill>
                  <a:srgbClr val="007434"/>
                </a:solidFill>
              </a:rPr>
              <a:t>Jul – Dec 2016</a:t>
            </a:r>
            <a:endParaRPr lang="en-PH" dirty="0">
              <a:solidFill>
                <a:srgbClr val="007434"/>
              </a:solidFill>
            </a:endParaRPr>
          </a:p>
        </p:txBody>
      </p:sp>
      <p:pic>
        <p:nvPicPr>
          <p:cNvPr id="13315" name="Picture 3" descr="E:\Training ideas\Originals\well done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686050"/>
            <a:ext cx="2571750" cy="25717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1600200"/>
            <a:ext cx="2194560" cy="479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1912" y="1600200"/>
            <a:ext cx="2194560" cy="5090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3400" y="6400800"/>
            <a:ext cx="2925609" cy="369332"/>
          </a:xfrm>
          <a:prstGeom prst="rect">
            <a:avLst/>
          </a:prstGeom>
          <a:noFill/>
        </p:spPr>
        <p:txBody>
          <a:bodyPr wrap="none" rtlCol="0">
            <a:spAutoFit/>
          </a:bodyPr>
          <a:lstStyle/>
          <a:p>
            <a:r>
              <a:rPr lang="en-PH" dirty="0" smtClean="0"/>
              <a:t>Alphabetical List, Total 33 PLs</a:t>
            </a:r>
            <a:endParaRPr lang="en-PH" dirty="0"/>
          </a:p>
        </p:txBody>
      </p:sp>
      <p:sp>
        <p:nvSpPr>
          <p:cNvPr id="7" name="TextBox 6"/>
          <p:cNvSpPr txBox="1"/>
          <p:nvPr/>
        </p:nvSpPr>
        <p:spPr>
          <a:xfrm rot="19344200">
            <a:off x="509914" y="3126568"/>
            <a:ext cx="8119325" cy="523220"/>
          </a:xfrm>
          <a:prstGeom prst="rect">
            <a:avLst/>
          </a:prstGeom>
          <a:noFill/>
        </p:spPr>
        <p:txBody>
          <a:bodyPr wrap="square" rtlCol="0">
            <a:spAutoFit/>
          </a:bodyPr>
          <a:lstStyle/>
          <a:p>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069194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149" y="1295400"/>
            <a:ext cx="8727207"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2993" r="9588"/>
          <a:stretch/>
        </p:blipFill>
        <p:spPr bwMode="auto">
          <a:xfrm>
            <a:off x="6850624" y="152400"/>
            <a:ext cx="2123768"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rot="19344200">
            <a:off x="509914" y="3126568"/>
            <a:ext cx="8119325" cy="523220"/>
          </a:xfrm>
          <a:prstGeom prst="rect">
            <a:avLst/>
          </a:prstGeom>
          <a:noFill/>
        </p:spPr>
        <p:txBody>
          <a:bodyPr wrap="square" rtlCol="0">
            <a:spAutoFit/>
          </a:bodyPr>
          <a:lstStyle/>
          <a:p>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191527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479" y="457200"/>
            <a:ext cx="8764121"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rot="19344200">
            <a:off x="509914" y="3126568"/>
            <a:ext cx="8119325" cy="523220"/>
          </a:xfrm>
          <a:prstGeom prst="rect">
            <a:avLst/>
          </a:prstGeom>
          <a:noFill/>
        </p:spPr>
        <p:txBody>
          <a:bodyPr wrap="square" rtlCol="0">
            <a:spAutoFit/>
          </a:bodyPr>
          <a:lstStyle/>
          <a:p>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835262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36016"/>
          <a:stretch/>
        </p:blipFill>
        <p:spPr bwMode="auto">
          <a:xfrm rot="6086083">
            <a:off x="-1996530" y="2307894"/>
            <a:ext cx="5641181" cy="2406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1676400" y="76200"/>
            <a:ext cx="7010400" cy="1143000"/>
          </a:xfrm>
        </p:spPr>
        <p:txBody>
          <a:bodyPr/>
          <a:lstStyle/>
          <a:p>
            <a:r>
              <a:rPr lang="en-PH" dirty="0" smtClean="0"/>
              <a:t>Tips for More Improvement</a:t>
            </a:r>
            <a:endParaRPr lang="en-PH" dirty="0"/>
          </a:p>
        </p:txBody>
      </p:sp>
      <p:graphicFrame>
        <p:nvGraphicFramePr>
          <p:cNvPr id="6" name="Table 5"/>
          <p:cNvGraphicFramePr>
            <a:graphicFrameLocks noGrp="1"/>
          </p:cNvGraphicFramePr>
          <p:nvPr>
            <p:extLst>
              <p:ext uri="{D42A27DB-BD31-4B8C-83A1-F6EECF244321}">
                <p14:modId xmlns:p14="http://schemas.microsoft.com/office/powerpoint/2010/main" val="1196056227"/>
              </p:ext>
            </p:extLst>
          </p:nvPr>
        </p:nvGraphicFramePr>
        <p:xfrm>
          <a:off x="1608324" y="1334416"/>
          <a:ext cx="7307076" cy="5294984"/>
        </p:xfrm>
        <a:graphic>
          <a:graphicData uri="http://schemas.openxmlformats.org/drawingml/2006/table">
            <a:tbl>
              <a:tblPr>
                <a:tableStyleId>{5C22544A-7EE6-4342-B048-85BDC9FD1C3A}</a:tableStyleId>
              </a:tblPr>
              <a:tblGrid>
                <a:gridCol w="3653538"/>
                <a:gridCol w="3653538"/>
              </a:tblGrid>
              <a:tr h="661873">
                <a:tc>
                  <a:txBody>
                    <a:bodyPr/>
                    <a:lstStyle/>
                    <a:p>
                      <a:pPr algn="l" fontAlgn="t"/>
                      <a:r>
                        <a:rPr lang="fr-FR" sz="1900" b="1" u="none" strike="noStrike">
                          <a:effectLst/>
                        </a:rPr>
                        <a:t>a. Audience Impact (Nakikinig ba ang participants)</a:t>
                      </a:r>
                      <a:endParaRPr lang="fr-FR" sz="1900" b="1" i="0" u="none" strike="noStrike">
                        <a:solidFill>
                          <a:srgbClr val="000000"/>
                        </a:solidFill>
                        <a:effectLst/>
                        <a:latin typeface="Calibri"/>
                      </a:endParaRPr>
                    </a:p>
                  </a:txBody>
                  <a:tcPr marL="13237" marR="13237" marT="13237" marB="0">
                    <a:solidFill>
                      <a:schemeClr val="accent5">
                        <a:lumMod val="40000"/>
                        <a:lumOff val="60000"/>
                      </a:schemeClr>
                    </a:solidFill>
                  </a:tcPr>
                </a:tc>
                <a:tc>
                  <a:txBody>
                    <a:bodyPr/>
                    <a:lstStyle/>
                    <a:p>
                      <a:pPr algn="l" fontAlgn="t"/>
                      <a:r>
                        <a:rPr lang="en-PH" sz="1900" b="1" u="none" strike="noStrike" dirty="0" err="1">
                          <a:effectLst/>
                        </a:rPr>
                        <a:t>Tawagin</a:t>
                      </a:r>
                      <a:r>
                        <a:rPr lang="en-PH" sz="1900" b="1" u="none" strike="noStrike" dirty="0">
                          <a:effectLst/>
                        </a:rPr>
                        <a:t> </a:t>
                      </a:r>
                      <a:r>
                        <a:rPr lang="en-PH" sz="1900" b="1" u="none" strike="noStrike" dirty="0" err="1">
                          <a:effectLst/>
                        </a:rPr>
                        <a:t>ang</a:t>
                      </a:r>
                      <a:r>
                        <a:rPr lang="en-PH" sz="1900" b="1" u="none" strike="noStrike" dirty="0">
                          <a:effectLst/>
                        </a:rPr>
                        <a:t> </a:t>
                      </a:r>
                      <a:r>
                        <a:rPr lang="en-PH" sz="1900" b="1" u="none" strike="noStrike" dirty="0" err="1">
                          <a:effectLst/>
                        </a:rPr>
                        <a:t>pansin</a:t>
                      </a:r>
                      <a:endParaRPr lang="en-PH" sz="1900" b="1" i="0" u="none" strike="noStrike" dirty="0">
                        <a:solidFill>
                          <a:srgbClr val="000000"/>
                        </a:solidFill>
                        <a:effectLst/>
                        <a:latin typeface="Calibri"/>
                      </a:endParaRPr>
                    </a:p>
                  </a:txBody>
                  <a:tcPr marL="13237" marR="13237" marT="13237" marB="0">
                    <a:solidFill>
                      <a:schemeClr val="accent5">
                        <a:lumMod val="40000"/>
                        <a:lumOff val="60000"/>
                      </a:schemeClr>
                    </a:solidFill>
                  </a:tcPr>
                </a:tc>
              </a:tr>
              <a:tr h="661873">
                <a:tc>
                  <a:txBody>
                    <a:bodyPr/>
                    <a:lstStyle/>
                    <a:p>
                      <a:pPr algn="l" fontAlgn="t"/>
                      <a:r>
                        <a:rPr lang="en-PH" sz="1900" b="1" u="none" strike="noStrike">
                          <a:effectLst/>
                        </a:rPr>
                        <a:t>b. Voice Level (Naririnig ba ng lahat)</a:t>
                      </a:r>
                      <a:endParaRPr lang="en-PH" sz="1900" b="1" i="0" u="none" strike="noStrike">
                        <a:solidFill>
                          <a:srgbClr val="000000"/>
                        </a:solidFill>
                        <a:effectLst/>
                        <a:latin typeface="Calibri"/>
                      </a:endParaRPr>
                    </a:p>
                  </a:txBody>
                  <a:tcPr marL="13237" marR="13237" marT="13237" marB="0"/>
                </a:tc>
                <a:tc>
                  <a:txBody>
                    <a:bodyPr/>
                    <a:lstStyle/>
                    <a:p>
                      <a:pPr algn="l" fontAlgn="t"/>
                      <a:r>
                        <a:rPr lang="en-PH" sz="1900" b="1" u="none" strike="noStrike">
                          <a:effectLst/>
                        </a:rPr>
                        <a:t>Magtanong kung naririnig sa likod</a:t>
                      </a:r>
                      <a:endParaRPr lang="en-PH" sz="1900" b="1" i="0" u="none" strike="noStrike">
                        <a:solidFill>
                          <a:srgbClr val="000000"/>
                        </a:solidFill>
                        <a:effectLst/>
                        <a:latin typeface="Calibri"/>
                      </a:endParaRPr>
                    </a:p>
                  </a:txBody>
                  <a:tcPr marL="13237" marR="13237" marT="13237" marB="0"/>
                </a:tc>
              </a:tr>
              <a:tr h="661873">
                <a:tc>
                  <a:txBody>
                    <a:bodyPr/>
                    <a:lstStyle/>
                    <a:p>
                      <a:pPr algn="l" fontAlgn="t"/>
                      <a:r>
                        <a:rPr lang="fr-FR" sz="1900" b="1" u="none" strike="noStrike">
                          <a:effectLst/>
                        </a:rPr>
                        <a:t>c. Eye Contact (Nakatingin sa participants?)</a:t>
                      </a:r>
                      <a:endParaRPr lang="fr-FR" sz="1900" b="1" i="0" u="none" strike="noStrike">
                        <a:solidFill>
                          <a:srgbClr val="000000"/>
                        </a:solidFill>
                        <a:effectLst/>
                        <a:latin typeface="Calibri"/>
                      </a:endParaRPr>
                    </a:p>
                  </a:txBody>
                  <a:tcPr marL="13237" marR="13237" marT="13237" marB="0">
                    <a:solidFill>
                      <a:schemeClr val="accent5">
                        <a:lumMod val="40000"/>
                        <a:lumOff val="60000"/>
                      </a:schemeClr>
                    </a:solidFill>
                  </a:tcPr>
                </a:tc>
                <a:tc>
                  <a:txBody>
                    <a:bodyPr/>
                    <a:lstStyle/>
                    <a:p>
                      <a:pPr algn="l" fontAlgn="t"/>
                      <a:r>
                        <a:rPr lang="en-PH" sz="1900" b="1" u="none" strike="noStrike" dirty="0">
                          <a:effectLst/>
                        </a:rPr>
                        <a:t>Count 1, 2, 3</a:t>
                      </a:r>
                      <a:endParaRPr lang="en-PH" sz="1900" b="1" i="0" u="none" strike="noStrike" dirty="0">
                        <a:solidFill>
                          <a:srgbClr val="000000"/>
                        </a:solidFill>
                        <a:effectLst/>
                        <a:latin typeface="Calibri"/>
                      </a:endParaRPr>
                    </a:p>
                  </a:txBody>
                  <a:tcPr marL="13237" marR="13237" marT="13237" marB="0">
                    <a:solidFill>
                      <a:schemeClr val="accent5">
                        <a:lumMod val="40000"/>
                        <a:lumOff val="60000"/>
                      </a:schemeClr>
                    </a:solidFill>
                  </a:tcPr>
                </a:tc>
              </a:tr>
              <a:tr h="661873">
                <a:tc>
                  <a:txBody>
                    <a:bodyPr/>
                    <a:lstStyle/>
                    <a:p>
                      <a:pPr algn="l" fontAlgn="t"/>
                      <a:r>
                        <a:rPr lang="en-PH" sz="1900" b="1" u="none" strike="noStrike">
                          <a:effectLst/>
                        </a:rPr>
                        <a:t>d. Communicating the topic (Naipabatid ang laman ng topic)</a:t>
                      </a:r>
                      <a:endParaRPr lang="en-PH" sz="1900" b="1" i="0" u="none" strike="noStrike">
                        <a:solidFill>
                          <a:srgbClr val="000000"/>
                        </a:solidFill>
                        <a:effectLst/>
                        <a:latin typeface="Calibri"/>
                      </a:endParaRPr>
                    </a:p>
                  </a:txBody>
                  <a:tcPr marL="13237" marR="13237" marT="13237" marB="0"/>
                </a:tc>
                <a:tc>
                  <a:txBody>
                    <a:bodyPr/>
                    <a:lstStyle/>
                    <a:p>
                      <a:pPr algn="l" fontAlgn="t"/>
                      <a:r>
                        <a:rPr lang="en-PH" sz="1900" b="1" u="none" strike="noStrike">
                          <a:effectLst/>
                        </a:rPr>
                        <a:t>Review the material, make notes</a:t>
                      </a:r>
                      <a:endParaRPr lang="en-PH" sz="1900" b="1" i="0" u="none" strike="noStrike">
                        <a:solidFill>
                          <a:srgbClr val="000000"/>
                        </a:solidFill>
                        <a:effectLst/>
                        <a:latin typeface="Calibri"/>
                      </a:endParaRPr>
                    </a:p>
                  </a:txBody>
                  <a:tcPr marL="13237" marR="13237" marT="13237" marB="0"/>
                </a:tc>
              </a:tr>
              <a:tr h="661873">
                <a:tc>
                  <a:txBody>
                    <a:bodyPr/>
                    <a:lstStyle/>
                    <a:p>
                      <a:pPr algn="l" fontAlgn="t"/>
                      <a:r>
                        <a:rPr lang="en-PH" sz="1900" b="1" u="none" strike="noStrike">
                          <a:effectLst/>
                        </a:rPr>
                        <a:t>e. Nagtatanong kung malinaw ang kanyang sinasabi</a:t>
                      </a:r>
                      <a:endParaRPr lang="en-PH" sz="1900" b="1" i="0" u="none" strike="noStrike">
                        <a:solidFill>
                          <a:srgbClr val="000000"/>
                        </a:solidFill>
                        <a:effectLst/>
                        <a:latin typeface="Calibri"/>
                      </a:endParaRPr>
                    </a:p>
                  </a:txBody>
                  <a:tcPr marL="13237" marR="13237" marT="13237" marB="0">
                    <a:solidFill>
                      <a:schemeClr val="accent5">
                        <a:lumMod val="40000"/>
                        <a:lumOff val="60000"/>
                      </a:schemeClr>
                    </a:solidFill>
                  </a:tcPr>
                </a:tc>
                <a:tc>
                  <a:txBody>
                    <a:bodyPr/>
                    <a:lstStyle/>
                    <a:p>
                      <a:pPr algn="l" fontAlgn="t"/>
                      <a:r>
                        <a:rPr lang="en-PH" sz="1900" b="1" u="none" strike="noStrike" dirty="0" err="1">
                          <a:effectLst/>
                        </a:rPr>
                        <a:t>Maglagay</a:t>
                      </a:r>
                      <a:r>
                        <a:rPr lang="en-PH" sz="1900" b="1" u="none" strike="noStrike" dirty="0">
                          <a:effectLst/>
                        </a:rPr>
                        <a:t> </a:t>
                      </a:r>
                      <a:r>
                        <a:rPr lang="en-PH" sz="1900" b="1" u="none" strike="noStrike" dirty="0" err="1">
                          <a:effectLst/>
                        </a:rPr>
                        <a:t>ng</a:t>
                      </a:r>
                      <a:r>
                        <a:rPr lang="en-PH" sz="1900" b="1" u="none" strike="noStrike" dirty="0">
                          <a:effectLst/>
                        </a:rPr>
                        <a:t> </a:t>
                      </a:r>
                      <a:r>
                        <a:rPr lang="en-PH" sz="1900" b="1" u="none" strike="noStrike" dirty="0" err="1">
                          <a:effectLst/>
                        </a:rPr>
                        <a:t>paalala</a:t>
                      </a:r>
                      <a:r>
                        <a:rPr lang="en-PH" sz="1900" b="1" u="none" strike="noStrike" dirty="0">
                          <a:effectLst/>
                        </a:rPr>
                        <a:t> </a:t>
                      </a:r>
                      <a:r>
                        <a:rPr lang="en-PH" sz="1900" b="1" u="none" strike="noStrike" dirty="0" err="1">
                          <a:effectLst/>
                        </a:rPr>
                        <a:t>sa</a:t>
                      </a:r>
                      <a:r>
                        <a:rPr lang="en-PH" sz="1900" b="1" u="none" strike="noStrike" dirty="0">
                          <a:effectLst/>
                        </a:rPr>
                        <a:t> </a:t>
                      </a:r>
                      <a:r>
                        <a:rPr lang="en-PH" sz="1900" b="1" u="none" strike="noStrike" dirty="0" err="1">
                          <a:effectLst/>
                        </a:rPr>
                        <a:t>likod</a:t>
                      </a:r>
                      <a:r>
                        <a:rPr lang="en-PH" sz="1900" b="1" u="none" strike="noStrike" dirty="0">
                          <a:effectLst/>
                        </a:rPr>
                        <a:t> </a:t>
                      </a:r>
                      <a:r>
                        <a:rPr lang="en-PH" sz="1900" b="1" u="none" strike="noStrike" dirty="0" err="1">
                          <a:effectLst/>
                        </a:rPr>
                        <a:t>ng</a:t>
                      </a:r>
                      <a:r>
                        <a:rPr lang="en-PH" sz="1900" b="1" u="none" strike="noStrike" dirty="0">
                          <a:effectLst/>
                        </a:rPr>
                        <a:t> </a:t>
                      </a:r>
                      <a:r>
                        <a:rPr lang="en-PH" sz="1900" b="1" u="none" strike="noStrike" dirty="0" err="1">
                          <a:effectLst/>
                        </a:rPr>
                        <a:t>pinapakitang</a:t>
                      </a:r>
                      <a:r>
                        <a:rPr lang="en-PH" sz="1900" b="1" u="none" strike="noStrike" dirty="0">
                          <a:effectLst/>
                        </a:rPr>
                        <a:t> </a:t>
                      </a:r>
                      <a:r>
                        <a:rPr lang="en-PH" sz="1900" b="1" u="none" strike="noStrike" dirty="0" err="1">
                          <a:effectLst/>
                        </a:rPr>
                        <a:t>papel</a:t>
                      </a:r>
                      <a:endParaRPr lang="en-PH" sz="1900" b="1" i="0" u="none" strike="noStrike" dirty="0">
                        <a:solidFill>
                          <a:srgbClr val="000000"/>
                        </a:solidFill>
                        <a:effectLst/>
                        <a:latin typeface="Calibri"/>
                      </a:endParaRPr>
                    </a:p>
                  </a:txBody>
                  <a:tcPr marL="13237" marR="13237" marT="13237" marB="0">
                    <a:solidFill>
                      <a:schemeClr val="accent5">
                        <a:lumMod val="40000"/>
                        <a:lumOff val="60000"/>
                      </a:schemeClr>
                    </a:solidFill>
                  </a:tcPr>
                </a:tc>
              </a:tr>
              <a:tr h="661873">
                <a:tc>
                  <a:txBody>
                    <a:bodyPr/>
                    <a:lstStyle/>
                    <a:p>
                      <a:pPr algn="l" fontAlgn="t"/>
                      <a:r>
                        <a:rPr lang="en-PH" sz="1900" b="1" u="none" strike="noStrike">
                          <a:effectLst/>
                        </a:rPr>
                        <a:t>f. Audience Participation (Nakikibahagi ang mga kalahok)</a:t>
                      </a:r>
                      <a:endParaRPr lang="en-PH" sz="1900" b="1" i="0" u="none" strike="noStrike">
                        <a:solidFill>
                          <a:srgbClr val="000000"/>
                        </a:solidFill>
                        <a:effectLst/>
                        <a:latin typeface="Calibri"/>
                      </a:endParaRPr>
                    </a:p>
                  </a:txBody>
                  <a:tcPr marL="13237" marR="13237" marT="13237" marB="0"/>
                </a:tc>
                <a:tc>
                  <a:txBody>
                    <a:bodyPr/>
                    <a:lstStyle/>
                    <a:p>
                      <a:pPr algn="l" fontAlgn="t"/>
                      <a:r>
                        <a:rPr lang="en-PH" sz="1900" b="1" u="none" strike="noStrike">
                          <a:effectLst/>
                        </a:rPr>
                        <a:t>Humingi ng ehemplo or sariling karanasan sa mga kalahok</a:t>
                      </a:r>
                      <a:endParaRPr lang="en-PH" sz="1900" b="1" i="0" u="none" strike="noStrike">
                        <a:solidFill>
                          <a:srgbClr val="000000"/>
                        </a:solidFill>
                        <a:effectLst/>
                        <a:latin typeface="Calibri"/>
                      </a:endParaRPr>
                    </a:p>
                  </a:txBody>
                  <a:tcPr marL="13237" marR="13237" marT="13237" marB="0"/>
                </a:tc>
              </a:tr>
              <a:tr h="661873">
                <a:tc>
                  <a:txBody>
                    <a:bodyPr/>
                    <a:lstStyle/>
                    <a:p>
                      <a:pPr algn="l" fontAlgn="t"/>
                      <a:r>
                        <a:rPr lang="sv-SE" sz="1900" b="1" u="none" strike="noStrike">
                          <a:effectLst/>
                        </a:rPr>
                        <a:t>g. Nasasagot ang mga katanungan</a:t>
                      </a:r>
                      <a:endParaRPr lang="sv-SE" sz="1900" b="1" i="0" u="none" strike="noStrike">
                        <a:solidFill>
                          <a:srgbClr val="000000"/>
                        </a:solidFill>
                        <a:effectLst/>
                        <a:latin typeface="Calibri"/>
                      </a:endParaRPr>
                    </a:p>
                  </a:txBody>
                  <a:tcPr marL="13237" marR="13237" marT="13237" marB="0">
                    <a:solidFill>
                      <a:schemeClr val="accent5">
                        <a:lumMod val="40000"/>
                        <a:lumOff val="60000"/>
                      </a:schemeClr>
                    </a:solidFill>
                  </a:tcPr>
                </a:tc>
                <a:tc>
                  <a:txBody>
                    <a:bodyPr/>
                    <a:lstStyle/>
                    <a:p>
                      <a:pPr algn="l" fontAlgn="t"/>
                      <a:r>
                        <a:rPr lang="pt-BR" sz="1900" b="1" u="none" strike="noStrike" dirty="0">
                          <a:effectLst/>
                        </a:rPr>
                        <a:t>Humingi ng tulong sa ML o LCSO</a:t>
                      </a:r>
                      <a:endParaRPr lang="pt-BR" sz="1900" b="1" i="0" u="none" strike="noStrike" dirty="0">
                        <a:solidFill>
                          <a:srgbClr val="000000"/>
                        </a:solidFill>
                        <a:effectLst/>
                        <a:latin typeface="Calibri"/>
                      </a:endParaRPr>
                    </a:p>
                  </a:txBody>
                  <a:tcPr marL="13237" marR="13237" marT="13237" marB="0">
                    <a:solidFill>
                      <a:schemeClr val="accent5">
                        <a:lumMod val="40000"/>
                        <a:lumOff val="60000"/>
                      </a:schemeClr>
                    </a:solidFill>
                  </a:tcPr>
                </a:tc>
              </a:tr>
              <a:tr h="661873">
                <a:tc>
                  <a:txBody>
                    <a:bodyPr/>
                    <a:lstStyle/>
                    <a:p>
                      <a:pPr algn="l" fontAlgn="t"/>
                      <a:r>
                        <a:rPr lang="en-PH" sz="1900" b="1" u="none" strike="noStrike">
                          <a:effectLst/>
                        </a:rPr>
                        <a:t>h. Nagkakaroon ng kasunduan</a:t>
                      </a:r>
                      <a:endParaRPr lang="en-PH" sz="1900" b="1" i="0" u="none" strike="noStrike">
                        <a:solidFill>
                          <a:srgbClr val="000000"/>
                        </a:solidFill>
                        <a:effectLst/>
                        <a:latin typeface="Calibri"/>
                      </a:endParaRPr>
                    </a:p>
                  </a:txBody>
                  <a:tcPr marL="13237" marR="13237" marT="13237" marB="0"/>
                </a:tc>
                <a:tc>
                  <a:txBody>
                    <a:bodyPr/>
                    <a:lstStyle/>
                    <a:p>
                      <a:pPr algn="l" fontAlgn="t"/>
                      <a:r>
                        <a:rPr lang="fi-FI" sz="1900" b="1" u="none" strike="noStrike" dirty="0">
                          <a:effectLst/>
                        </a:rPr>
                        <a:t>Tanungin ang mga kalahok kung sangayon sila</a:t>
                      </a:r>
                      <a:endParaRPr lang="fi-FI" sz="1900" b="1" i="0" u="none" strike="noStrike" dirty="0">
                        <a:solidFill>
                          <a:srgbClr val="000000"/>
                        </a:solidFill>
                        <a:effectLst/>
                        <a:latin typeface="Calibri"/>
                      </a:endParaRPr>
                    </a:p>
                  </a:txBody>
                  <a:tcPr marL="13237" marR="13237" marT="13237" marB="0"/>
                </a:tc>
              </a:tr>
            </a:tbl>
          </a:graphicData>
        </a:graphic>
      </p:graphicFrame>
    </p:spTree>
    <p:extLst>
      <p:ext uri="{BB962C8B-B14F-4D97-AF65-F5344CB8AC3E}">
        <p14:creationId xmlns:p14="http://schemas.microsoft.com/office/powerpoint/2010/main" val="637313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1861</TotalTime>
  <Words>2076</Words>
  <Application>Microsoft Office PowerPoint</Application>
  <PresentationFormat>On-screen Show (4:3)</PresentationFormat>
  <Paragraphs>249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Tagapagpadaloy ng Pagbabago - 7</vt:lpstr>
      <vt:lpstr>TP7 – Ang Ating Katayuan Ngayon</vt:lpstr>
      <vt:lpstr>PL Report Card</vt:lpstr>
      <vt:lpstr>PowerPoint Presentation</vt:lpstr>
      <vt:lpstr>PowerPoint Presentation</vt:lpstr>
      <vt:lpstr>Complete eFDS Cascades Jul – Dec 2016</vt:lpstr>
      <vt:lpstr>PowerPoint Presentation</vt:lpstr>
      <vt:lpstr>PowerPoint Presentation</vt:lpstr>
      <vt:lpstr>Tips for More Improvement</vt:lpstr>
      <vt:lpstr>PowerPoint Presentation</vt:lpstr>
      <vt:lpstr>4K ng Tagapagpadaloy ng Pagbabago</vt:lpstr>
      <vt:lpstr>4K Ngayon (TPM 13)</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Pagpapatupad ng Pangarap</dc:title>
  <dc:creator>Bing van Tooren</dc:creator>
  <cp:lastModifiedBy>Bing van Tooren</cp:lastModifiedBy>
  <cp:revision>51</cp:revision>
  <cp:lastPrinted>2017-10-08T15:21:37Z</cp:lastPrinted>
  <dcterms:created xsi:type="dcterms:W3CDTF">2014-10-13T10:14:32Z</dcterms:created>
  <dcterms:modified xsi:type="dcterms:W3CDTF">2018-05-07T13:44:26Z</dcterms:modified>
</cp:coreProperties>
</file>