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9" r:id="rId3"/>
    <p:sldId id="272" r:id="rId4"/>
    <p:sldId id="281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FF99"/>
    <a:srgbClr val="008E40"/>
    <a:srgbClr val="CCFF99"/>
    <a:srgbClr val="FF9966"/>
    <a:srgbClr val="CCFF33"/>
    <a:srgbClr val="FF99FF"/>
    <a:srgbClr val="89A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12" autoAdjust="0"/>
  </p:normalViewPr>
  <p:slideViewPr>
    <p:cSldViewPr>
      <p:cViewPr varScale="1">
        <p:scale>
          <a:sx n="61" d="100"/>
          <a:sy n="61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80186-DB14-40CB-B709-F3EE7EC96BFC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D6E21-E2C4-4CB0-B9EB-B316ADC1C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dirty="0" smtClean="0"/>
              <a:t>[GREETING, INTRODUCE SELF AS FACILITATOR] </a:t>
            </a:r>
            <a:endParaRPr lang="en-US" dirty="0" smtClean="0"/>
          </a:p>
          <a:p>
            <a:r>
              <a:rPr lang="en-PH" dirty="0" smtClean="0"/>
              <a:t>What do we understand about</a:t>
            </a:r>
            <a:r>
              <a:rPr lang="en-PH" baseline="0" dirty="0" smtClean="0"/>
              <a:t> the term, </a:t>
            </a:r>
            <a:r>
              <a:rPr lang="en-PH" i="1" baseline="0" dirty="0" smtClean="0"/>
              <a:t>“</a:t>
            </a:r>
            <a:r>
              <a:rPr lang="en-PH" i="1" baseline="0" dirty="0" err="1" smtClean="0"/>
              <a:t>Katiwala</a:t>
            </a:r>
            <a:r>
              <a:rPr lang="en-PH" i="1" baseline="0" dirty="0" smtClean="0"/>
              <a:t>”</a:t>
            </a:r>
            <a:r>
              <a:rPr lang="en-PH" baseline="0" dirty="0" smtClean="0"/>
              <a:t>? [GATHER ANSWERS FROM PARTICIPANTS, SUMMARIZE]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6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dirty="0" smtClean="0"/>
              <a:t>[READ AND</a:t>
            </a:r>
            <a:r>
              <a:rPr lang="en-PH" baseline="0" dirty="0" smtClean="0"/>
              <a:t> DISCUSS]</a:t>
            </a:r>
            <a:endParaRPr lang="en-PH" dirty="0" smtClean="0"/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34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 meta cards and markers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the Parent Leaders to write down on the meta cards one or two gifts they have received from God that has made them agents of change/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Tagapagpadaloy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Pagbabago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one gift per card, and to post these on the board or wall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the contributions</a:t>
            </a:r>
            <a:endParaRPr lang="en-PH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26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[READ</a:t>
            </a:r>
            <a:r>
              <a:rPr lang="en-PH" baseline="0" dirty="0" smtClean="0"/>
              <a:t> AND DISCUSS]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43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[TO</a:t>
            </a:r>
            <a:r>
              <a:rPr lang="en-PH" baseline="0" dirty="0" smtClean="0"/>
              <a:t> BE READ OUT LOUD, 2 to 3 VERSES AT A TIME, BY PARTICIPANTS.  FACILITATOR TO TRANSLATE AND ENSURE UNDERSTANDING]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1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dirty="0" smtClean="0"/>
              <a:t>[TO</a:t>
            </a:r>
            <a:r>
              <a:rPr lang="en-PH" baseline="0" dirty="0" smtClean="0"/>
              <a:t> BE READ OUT LOUD, 2 to 3 VERSES AT A TIME, BY PARTICIPANTS.  FACILITATOR TO TRANSLATE AND ENSURE UNDERSTANDING]</a:t>
            </a:r>
            <a:endParaRPr lang="en-PH" dirty="0" smtClean="0"/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2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[SUMMARIZE THE LESSON]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46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i="1" dirty="0" err="1" smtClean="0"/>
              <a:t>Naniniwala</a:t>
            </a:r>
            <a:r>
              <a:rPr lang="en-PH" i="1" dirty="0" smtClean="0"/>
              <a:t> </a:t>
            </a:r>
            <a:r>
              <a:rPr lang="en-PH" i="1" dirty="0" err="1" smtClean="0"/>
              <a:t>ba</a:t>
            </a:r>
            <a:r>
              <a:rPr lang="en-PH" i="1" dirty="0" smtClean="0"/>
              <a:t> </a:t>
            </a:r>
            <a:r>
              <a:rPr lang="en-PH" i="1" dirty="0" err="1" smtClean="0"/>
              <a:t>tayo</a:t>
            </a:r>
            <a:r>
              <a:rPr lang="en-PH" i="1" dirty="0" smtClean="0"/>
              <a:t> </a:t>
            </a:r>
            <a:r>
              <a:rPr lang="en-PH" i="1" dirty="0" err="1" smtClean="0"/>
              <a:t>na</a:t>
            </a:r>
            <a:r>
              <a:rPr lang="en-PH" i="1" baseline="0" dirty="0" smtClean="0"/>
              <a:t> </a:t>
            </a:r>
            <a:r>
              <a:rPr lang="en-PH" i="1" baseline="0" dirty="0" err="1" smtClean="0"/>
              <a:t>katiwala</a:t>
            </a:r>
            <a:r>
              <a:rPr lang="en-PH" i="1" baseline="0" dirty="0" smtClean="0"/>
              <a:t> </a:t>
            </a:r>
            <a:r>
              <a:rPr lang="en-PH" i="1" baseline="0" dirty="0" err="1" smtClean="0"/>
              <a:t>tayo</a:t>
            </a:r>
            <a:r>
              <a:rPr lang="en-PH" i="1" baseline="0" dirty="0" smtClean="0"/>
              <a:t> </a:t>
            </a:r>
            <a:r>
              <a:rPr lang="en-PH" i="1" baseline="0" dirty="0" err="1" smtClean="0"/>
              <a:t>ng</a:t>
            </a:r>
            <a:r>
              <a:rPr lang="en-PH" i="1" baseline="0" dirty="0" smtClean="0"/>
              <a:t> </a:t>
            </a:r>
            <a:r>
              <a:rPr lang="en-PH" i="1" baseline="0" dirty="0" err="1" smtClean="0"/>
              <a:t>Diyos</a:t>
            </a:r>
            <a:r>
              <a:rPr lang="en-PH" i="1" baseline="0" dirty="0" smtClean="0"/>
              <a:t>?  </a:t>
            </a:r>
            <a:r>
              <a:rPr lang="en-PH" i="1" baseline="0" dirty="0" err="1" smtClean="0"/>
              <a:t>Bilang</a:t>
            </a:r>
            <a:r>
              <a:rPr lang="en-PH" i="1" baseline="0" dirty="0" smtClean="0"/>
              <a:t> </a:t>
            </a:r>
            <a:r>
              <a:rPr lang="en-PH" i="1" baseline="0" dirty="0" err="1" smtClean="0"/>
              <a:t>katiwala</a:t>
            </a:r>
            <a:r>
              <a:rPr lang="en-PH" i="1" baseline="0" dirty="0" smtClean="0"/>
              <a:t>, </a:t>
            </a:r>
            <a:r>
              <a:rPr lang="en-PH" i="1" baseline="0" dirty="0" err="1" smtClean="0"/>
              <a:t>ano</a:t>
            </a:r>
            <a:r>
              <a:rPr lang="en-PH" i="1" baseline="0" dirty="0" smtClean="0"/>
              <a:t> </a:t>
            </a:r>
            <a:r>
              <a:rPr lang="en-PH" i="1" baseline="0" dirty="0" err="1" smtClean="0"/>
              <a:t>ang</a:t>
            </a:r>
            <a:r>
              <a:rPr lang="en-PH" i="1" baseline="0" dirty="0" smtClean="0"/>
              <a:t> </a:t>
            </a:r>
            <a:r>
              <a:rPr lang="en-PH" i="1" baseline="0" dirty="0" err="1" smtClean="0"/>
              <a:t>mga</a:t>
            </a:r>
            <a:r>
              <a:rPr lang="en-PH" i="1" baseline="0" dirty="0" smtClean="0"/>
              <a:t> </a:t>
            </a:r>
            <a:r>
              <a:rPr lang="en-PH" i="1" baseline="0" dirty="0" err="1" smtClean="0"/>
              <a:t>ipinagkatiwala</a:t>
            </a:r>
            <a:r>
              <a:rPr lang="en-PH" i="1" baseline="0" dirty="0" smtClean="0"/>
              <a:t> </a:t>
            </a:r>
            <a:r>
              <a:rPr lang="en-PH" i="1" baseline="0" dirty="0" err="1" smtClean="0"/>
              <a:t>sa</a:t>
            </a:r>
            <a:r>
              <a:rPr lang="en-PH" i="1" baseline="0" dirty="0" smtClean="0"/>
              <a:t> </a:t>
            </a:r>
            <a:r>
              <a:rPr lang="en-PH" i="1" baseline="0" dirty="0" err="1" smtClean="0"/>
              <a:t>atin</a:t>
            </a:r>
            <a:r>
              <a:rPr lang="en-PH" i="1" baseline="0" dirty="0" smtClean="0"/>
              <a:t>? </a:t>
            </a:r>
            <a:r>
              <a:rPr lang="en-PH" i="0" baseline="0" dirty="0" smtClean="0"/>
              <a:t>[GET RESPONSES FROM AUDIENCE.  EXAMPLES ON NEXT SLIDE.]</a:t>
            </a:r>
            <a:endParaRPr lang="en-PH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54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err="1" smtClean="0"/>
              <a:t>Ilan</a:t>
            </a:r>
            <a:r>
              <a:rPr lang="en-US" i="1" dirty="0" smtClean="0"/>
              <a:t> </a:t>
            </a:r>
            <a:r>
              <a:rPr lang="en-US" i="1" dirty="0" err="1" smtClean="0"/>
              <a:t>ito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mga</a:t>
            </a:r>
            <a:r>
              <a:rPr lang="en-US" i="1" dirty="0" smtClean="0"/>
              <a:t> </a:t>
            </a:r>
            <a:r>
              <a:rPr lang="en-US" i="1" dirty="0" err="1" smtClean="0"/>
              <a:t>ipinagkatiwala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sa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atin</a:t>
            </a:r>
            <a:r>
              <a:rPr lang="en-US" i="1" baseline="0" dirty="0" smtClean="0"/>
              <a:t>.  </a:t>
            </a:r>
            <a:r>
              <a:rPr lang="en-US" i="1" baseline="0" dirty="0" err="1" smtClean="0"/>
              <a:t>Mayroon</a:t>
            </a:r>
            <a:r>
              <a:rPr lang="en-US" i="1" baseline="0" dirty="0" smtClean="0"/>
              <a:t> pa </a:t>
            </a:r>
            <a:r>
              <a:rPr lang="en-US" i="1" baseline="0" dirty="0" err="1" smtClean="0"/>
              <a:t>ba</a:t>
            </a:r>
            <a:r>
              <a:rPr lang="en-US" i="1" baseline="0" dirty="0" smtClean="0"/>
              <a:t>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D5FC6-B6FA-4528-B177-EBFC739484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69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[READ AND</a:t>
            </a:r>
            <a:r>
              <a:rPr lang="en-PH" baseline="0" dirty="0" smtClean="0"/>
              <a:t> DISCUSS]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60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[READ AND</a:t>
            </a:r>
            <a:r>
              <a:rPr lang="en-PH" baseline="0" dirty="0" smtClean="0"/>
              <a:t> DISCUSS]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7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dirty="0" smtClean="0"/>
              <a:t>[READ AND</a:t>
            </a:r>
            <a:r>
              <a:rPr lang="en-PH" baseline="0" dirty="0" smtClean="0"/>
              <a:t> DISCUSS]</a:t>
            </a:r>
            <a:endParaRPr lang="en-PH" dirty="0" smtClean="0"/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9D6E21-E2C4-4CB0-B9EB-B316ADC1CD5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6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0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0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2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1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1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8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E497D-B875-4A7C-8F26-ED89BB7BE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5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solidFill>
                  <a:srgbClr val="008E40"/>
                </a:solidFill>
                <a:latin typeface="Comic Sans MS" pitchFamily="66" charset="0"/>
              </a:rPr>
              <a:t>Tagapagpadaloy</a:t>
            </a:r>
            <a:r>
              <a:rPr lang="en-US" sz="5400" dirty="0" smtClean="0">
                <a:solidFill>
                  <a:srgbClr val="008E4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008E40"/>
                </a:solidFill>
                <a:latin typeface="Comic Sans MS" pitchFamily="66" charset="0"/>
              </a:rPr>
              <a:t>ng</a:t>
            </a:r>
            <a:r>
              <a:rPr lang="en-US" sz="5400" dirty="0" smtClean="0">
                <a:solidFill>
                  <a:srgbClr val="008E4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008E40"/>
                </a:solidFill>
                <a:latin typeface="Comic Sans MS" pitchFamily="66" charset="0"/>
              </a:rPr>
              <a:t>Pagbabago</a:t>
            </a:r>
            <a:r>
              <a:rPr lang="en-US" sz="5400" dirty="0" smtClean="0">
                <a:solidFill>
                  <a:srgbClr val="008E40"/>
                </a:solidFill>
                <a:latin typeface="Comic Sans MS" pitchFamily="66" charset="0"/>
              </a:rPr>
              <a:t> - 5</a:t>
            </a:r>
            <a:endParaRPr lang="en-US" sz="5400" dirty="0">
              <a:solidFill>
                <a:srgbClr val="008E40"/>
              </a:solidFill>
              <a:latin typeface="Comic Sans MS" pitchFamily="66" charset="0"/>
            </a:endParaRPr>
          </a:p>
        </p:txBody>
      </p:sp>
      <p:pic>
        <p:nvPicPr>
          <p:cNvPr id="4" name="Picture 22" descr="MC910217189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44" y="247650"/>
            <a:ext cx="238239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3" descr="MC90036748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19" y="247650"/>
            <a:ext cx="2382179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85800" y="48768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err="1" smtClean="0">
                <a:solidFill>
                  <a:srgbClr val="C00000"/>
                </a:solidFill>
                <a:latin typeface="Comic Sans MS" pitchFamily="66" charset="0"/>
              </a:rPr>
              <a:t>Ang</a:t>
            </a:r>
            <a:r>
              <a:rPr lang="en-US" sz="54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  <a:latin typeface="Comic Sans MS" pitchFamily="66" charset="0"/>
              </a:rPr>
              <a:t>Katiwala</a:t>
            </a:r>
            <a:endParaRPr lang="en-US" sz="5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22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38748"/>
            <a:ext cx="4343400" cy="378565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4800" b="1" dirty="0" smtClean="0"/>
              <a:t>4. </a:t>
            </a:r>
            <a:r>
              <a:rPr lang="en-US" sz="4800" b="1" dirty="0" err="1" smtClean="0"/>
              <a:t>Mananagot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sa</a:t>
            </a:r>
            <a:r>
              <a:rPr lang="en-US" sz="4800" b="1" dirty="0" smtClean="0"/>
              <a:t> may-</a:t>
            </a:r>
            <a:r>
              <a:rPr lang="en-US" sz="4800" b="1" dirty="0" err="1" smtClean="0"/>
              <a:t>ari</a:t>
            </a:r>
            <a:r>
              <a:rPr lang="en-US" sz="4800" b="1" dirty="0" smtClean="0"/>
              <a:t>/ is accountable to the owner</a:t>
            </a:r>
          </a:p>
          <a:p>
            <a:pPr lvl="0"/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6172200" y="914400"/>
            <a:ext cx="2514600" cy="18158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(Mt. 24:45-51, Mt.25,14-30,</a:t>
            </a:r>
          </a:p>
          <a:p>
            <a:r>
              <a:rPr lang="en-US" sz="2800" dirty="0" smtClean="0"/>
              <a:t>LK:19:12-27</a:t>
            </a:r>
          </a:p>
          <a:p>
            <a:r>
              <a:rPr lang="en-US" sz="2800" dirty="0" smtClean="0"/>
              <a:t>Mk. 13:34),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C145-3E7D-4149-AE16-D9C101983DC6}" type="slidenum">
              <a:rPr lang="en-US" smtClean="0"/>
              <a:t>10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957" y="3657600"/>
            <a:ext cx="503464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3400" y="101025"/>
            <a:ext cx="8077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/>
              <a:t>Paano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makikilala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isang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katiwala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Diyos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3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Anong</a:t>
            </a:r>
            <a:r>
              <a:rPr lang="en-US" sz="4800" dirty="0" smtClean="0"/>
              <a:t> </a:t>
            </a:r>
            <a:r>
              <a:rPr lang="en-US" sz="4800" dirty="0" err="1" smtClean="0"/>
              <a:t>pinagkaloob</a:t>
            </a:r>
            <a:endParaRPr lang="en-US" sz="4800" dirty="0"/>
          </a:p>
          <a:p>
            <a:pPr algn="ctr"/>
            <a:r>
              <a:rPr lang="en-US" sz="4800" dirty="0" err="1" smtClean="0"/>
              <a:t>ng</a:t>
            </a:r>
            <a:r>
              <a:rPr lang="en-US" sz="4800" dirty="0" smtClean="0"/>
              <a:t> </a:t>
            </a:r>
            <a:r>
              <a:rPr lang="en-US" sz="4800" dirty="0" err="1" smtClean="0"/>
              <a:t>Diyos</a:t>
            </a:r>
            <a:r>
              <a:rPr lang="en-US" sz="4800" dirty="0" smtClean="0"/>
              <a:t> </a:t>
            </a:r>
            <a:r>
              <a:rPr lang="en-US" sz="4800" dirty="0" err="1" smtClean="0"/>
              <a:t>sa</a:t>
            </a:r>
            <a:r>
              <a:rPr lang="en-US" sz="4800" dirty="0" smtClean="0"/>
              <a:t> </a:t>
            </a:r>
            <a:r>
              <a:rPr lang="en-US" sz="4800" dirty="0" err="1" smtClean="0"/>
              <a:t>iyo</a:t>
            </a:r>
            <a:r>
              <a:rPr lang="en-US" sz="4800" dirty="0" smtClean="0"/>
              <a:t> </a:t>
            </a:r>
            <a:r>
              <a:rPr lang="en-US" sz="4800" dirty="0" err="1" smtClean="0"/>
              <a:t>bilang</a:t>
            </a:r>
            <a:endParaRPr lang="en-US" sz="4800" dirty="0"/>
          </a:p>
          <a:p>
            <a:pPr algn="ctr"/>
            <a:r>
              <a:rPr lang="en-US" sz="4800" dirty="0" err="1" smtClean="0"/>
              <a:t>Tagapagpadaloy</a:t>
            </a:r>
            <a:r>
              <a:rPr lang="en-US" sz="4800" dirty="0" smtClean="0"/>
              <a:t> </a:t>
            </a:r>
            <a:r>
              <a:rPr lang="en-US" sz="4800" dirty="0" err="1" smtClean="0"/>
              <a:t>ng</a:t>
            </a:r>
            <a:r>
              <a:rPr lang="en-US" sz="4800" dirty="0" smtClean="0"/>
              <a:t> </a:t>
            </a:r>
            <a:r>
              <a:rPr lang="en-US" sz="4800" dirty="0" err="1" smtClean="0"/>
              <a:t>Pagbabago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99" y="2667000"/>
            <a:ext cx="4457701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5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Tandaan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Autofit/>
          </a:bodyPr>
          <a:lstStyle/>
          <a:p>
            <a:pPr lvl="0"/>
            <a:r>
              <a:rPr lang="en-US" sz="1600" dirty="0" smtClean="0"/>
              <a:t>Ang </a:t>
            </a:r>
            <a:r>
              <a:rPr lang="en-US" sz="1600" dirty="0" err="1"/>
              <a:t>bawat</a:t>
            </a:r>
            <a:r>
              <a:rPr lang="en-US" sz="1600" dirty="0"/>
              <a:t> </a:t>
            </a:r>
            <a:r>
              <a:rPr lang="en-US" sz="1600" dirty="0" err="1"/>
              <a:t>tao</a:t>
            </a:r>
            <a:r>
              <a:rPr lang="en-US" sz="1600" dirty="0"/>
              <a:t> ay </a:t>
            </a:r>
            <a:r>
              <a:rPr lang="en-US" sz="1600" dirty="0" err="1"/>
              <a:t>binigyan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Diyos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kaloob</a:t>
            </a:r>
            <a:r>
              <a:rPr lang="en-US" sz="1600" dirty="0"/>
              <a:t> </a:t>
            </a:r>
            <a:r>
              <a:rPr lang="en-US" sz="1600" dirty="0" err="1"/>
              <a:t>kagaya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ating</a:t>
            </a:r>
            <a:r>
              <a:rPr lang="en-US" sz="1600" dirty="0"/>
              <a:t> </a:t>
            </a:r>
            <a:r>
              <a:rPr lang="en-US" sz="1600" dirty="0" err="1"/>
              <a:t>buhay</a:t>
            </a:r>
            <a:r>
              <a:rPr lang="en-US" sz="1600" dirty="0" smtClean="0"/>
              <a:t>, </a:t>
            </a:r>
            <a:r>
              <a:rPr lang="en-US" sz="1600" dirty="0" err="1" smtClean="0"/>
              <a:t>panahon</a:t>
            </a:r>
            <a:r>
              <a:rPr lang="en-US" sz="1600" dirty="0" smtClean="0"/>
              <a:t>, </a:t>
            </a:r>
            <a:r>
              <a:rPr lang="en-US" sz="1600" dirty="0" err="1" smtClean="0"/>
              <a:t>kalusugan</a:t>
            </a:r>
            <a:r>
              <a:rPr lang="en-US" sz="1600" dirty="0" smtClean="0"/>
              <a:t>, </a:t>
            </a:r>
            <a:r>
              <a:rPr lang="en-US" sz="1600" dirty="0" err="1" smtClean="0"/>
              <a:t>talino</a:t>
            </a:r>
            <a:r>
              <a:rPr lang="en-US" sz="1600" dirty="0" smtClean="0"/>
              <a:t>, </a:t>
            </a:r>
            <a:r>
              <a:rPr lang="en-US" sz="1600" dirty="0" err="1" smtClean="0"/>
              <a:t>panahon</a:t>
            </a:r>
            <a:r>
              <a:rPr lang="en-US" sz="1600" dirty="0"/>
              <a:t>, </a:t>
            </a:r>
            <a:r>
              <a:rPr lang="en-US" sz="1600" dirty="0" err="1"/>
              <a:t>pera</a:t>
            </a:r>
            <a:r>
              <a:rPr lang="en-US" sz="1600" dirty="0"/>
              <a:t> etc. </a:t>
            </a:r>
          </a:p>
          <a:p>
            <a:pPr lvl="0"/>
            <a:r>
              <a:rPr lang="en-US" sz="1600" dirty="0" err="1" smtClean="0"/>
              <a:t>Ang</a:t>
            </a:r>
            <a:r>
              <a:rPr lang="en-US" sz="1600" dirty="0" smtClean="0"/>
              <a:t> </a:t>
            </a:r>
            <a:r>
              <a:rPr lang="en-US" sz="1600" dirty="0" err="1"/>
              <a:t>mga</a:t>
            </a:r>
            <a:r>
              <a:rPr lang="en-US" sz="1600" dirty="0"/>
              <a:t> </a:t>
            </a:r>
            <a:r>
              <a:rPr lang="en-US" sz="1600" dirty="0" err="1"/>
              <a:t>ito</a:t>
            </a:r>
            <a:r>
              <a:rPr lang="en-US" sz="1600" dirty="0"/>
              <a:t> ay </a:t>
            </a:r>
            <a:r>
              <a:rPr lang="en-US" sz="1600" dirty="0" err="1"/>
              <a:t>kaloob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atin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 smtClean="0"/>
              <a:t>Diyos</a:t>
            </a:r>
            <a:r>
              <a:rPr lang="en-US" sz="1600" dirty="0" smtClean="0"/>
              <a:t>. </a:t>
            </a:r>
            <a:r>
              <a:rPr lang="en-US" sz="1600" dirty="0" err="1"/>
              <a:t>hindi</a:t>
            </a:r>
            <a:r>
              <a:rPr lang="en-US" sz="1600" dirty="0"/>
              <a:t> </a:t>
            </a:r>
            <a:r>
              <a:rPr lang="en-US" sz="1600" dirty="0" err="1"/>
              <a:t>natin</a:t>
            </a:r>
            <a:r>
              <a:rPr lang="en-US" sz="1600" dirty="0"/>
              <a:t> </a:t>
            </a:r>
            <a:r>
              <a:rPr lang="en-US" sz="1600" dirty="0" err="1" smtClean="0"/>
              <a:t>pag-aari</a:t>
            </a:r>
            <a:endParaRPr lang="en-US" sz="1600" dirty="0"/>
          </a:p>
          <a:p>
            <a:pPr lvl="0"/>
            <a:r>
              <a:rPr lang="en-US" sz="1600" dirty="0" err="1"/>
              <a:t>Tayo</a:t>
            </a:r>
            <a:r>
              <a:rPr lang="en-US" sz="1600" dirty="0"/>
              <a:t> ay  </a:t>
            </a:r>
            <a:r>
              <a:rPr lang="en-US" sz="1600" dirty="0" err="1"/>
              <a:t>katiwala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mga</a:t>
            </a:r>
            <a:r>
              <a:rPr lang="en-US" sz="1600" dirty="0"/>
              <a:t> </a:t>
            </a:r>
            <a:r>
              <a:rPr lang="en-US" sz="1600" dirty="0" err="1"/>
              <a:t>kaloob</a:t>
            </a:r>
            <a:r>
              <a:rPr lang="en-US" sz="1600" dirty="0"/>
              <a:t>. At </a:t>
            </a:r>
            <a:r>
              <a:rPr lang="en-US" sz="1600" dirty="0" err="1"/>
              <a:t>inaasahan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Diyos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siyang</a:t>
            </a:r>
            <a:r>
              <a:rPr lang="en-US" sz="1600" dirty="0"/>
              <a:t> </a:t>
            </a:r>
            <a:r>
              <a:rPr lang="en-US" sz="1600" dirty="0" err="1"/>
              <a:t>nagbigay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ating</a:t>
            </a:r>
            <a:r>
              <a:rPr lang="en-US" sz="1600" dirty="0"/>
              <a:t> </a:t>
            </a:r>
            <a:r>
              <a:rPr lang="en-US" sz="1600" dirty="0" err="1"/>
              <a:t>paramihin</a:t>
            </a:r>
            <a:r>
              <a:rPr lang="en-US" sz="1600" dirty="0"/>
              <a:t>, at </a:t>
            </a:r>
            <a:r>
              <a:rPr lang="en-US" sz="1600" dirty="0" err="1"/>
              <a:t>gamitin</a:t>
            </a:r>
            <a:r>
              <a:rPr lang="en-US" sz="1600" dirty="0"/>
              <a:t> </a:t>
            </a:r>
            <a:r>
              <a:rPr lang="en-US" sz="1600" dirty="0" err="1"/>
              <a:t>para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kabutihan</a:t>
            </a:r>
            <a:r>
              <a:rPr lang="en-US" sz="1600" dirty="0" smtClean="0"/>
              <a:t>, </a:t>
            </a:r>
            <a:r>
              <a:rPr lang="en-US" sz="1600" dirty="0" err="1" smtClean="0"/>
              <a:t>kagalingan</a:t>
            </a:r>
            <a:r>
              <a:rPr lang="en-US" sz="1600" dirty="0" smtClean="0"/>
              <a:t> </a:t>
            </a:r>
            <a:r>
              <a:rPr lang="en-US" sz="1600" dirty="0"/>
              <a:t>at </a:t>
            </a:r>
            <a:r>
              <a:rPr lang="en-US" sz="1600" dirty="0" err="1"/>
              <a:t>kaunlaran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kaharian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Diyos</a:t>
            </a:r>
            <a:r>
              <a:rPr lang="en-US" sz="1600" dirty="0"/>
              <a:t> at </a:t>
            </a:r>
            <a:r>
              <a:rPr lang="en-US" sz="1600" dirty="0" err="1"/>
              <a:t>hindi</a:t>
            </a:r>
            <a:r>
              <a:rPr lang="en-US" sz="1600" dirty="0"/>
              <a:t> </a:t>
            </a:r>
            <a:r>
              <a:rPr lang="en-US" sz="1600" dirty="0" err="1"/>
              <a:t>para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sarili</a:t>
            </a:r>
            <a:r>
              <a:rPr lang="en-US" sz="1600" dirty="0"/>
              <a:t> </a:t>
            </a:r>
            <a:r>
              <a:rPr lang="en-US" sz="1600" dirty="0" err="1"/>
              <a:t>lamang</a:t>
            </a:r>
            <a:r>
              <a:rPr lang="en-US" sz="1600" dirty="0"/>
              <a:t> o kaya </a:t>
            </a:r>
            <a:r>
              <a:rPr lang="en-US" sz="1600" dirty="0" err="1"/>
              <a:t>gaya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isa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mga</a:t>
            </a:r>
            <a:r>
              <a:rPr lang="en-US" sz="1600" dirty="0"/>
              <a:t> </a:t>
            </a:r>
            <a:r>
              <a:rPr lang="en-US" sz="1600" dirty="0" err="1"/>
              <a:t>alipin</a:t>
            </a:r>
            <a:r>
              <a:rPr lang="en-US" sz="1600" dirty="0"/>
              <a:t> </a:t>
            </a:r>
            <a:r>
              <a:rPr lang="en-US" sz="1600" dirty="0" err="1"/>
              <a:t>ang</a:t>
            </a:r>
            <a:r>
              <a:rPr lang="en-US" sz="1600" dirty="0"/>
              <a:t> </a:t>
            </a:r>
            <a:r>
              <a:rPr lang="en-US" sz="1600" dirty="0" err="1"/>
              <a:t>kayamanan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ipinagkatiwala</a:t>
            </a:r>
            <a:r>
              <a:rPr lang="en-US" sz="1600" dirty="0"/>
              <a:t> ay </a:t>
            </a:r>
            <a:r>
              <a:rPr lang="en-US" sz="1600" dirty="0" err="1" smtClean="0"/>
              <a:t>ibinaon</a:t>
            </a:r>
            <a:endParaRPr lang="en-US" sz="1600" dirty="0"/>
          </a:p>
          <a:p>
            <a:pPr lvl="0"/>
            <a:r>
              <a:rPr lang="en-US" sz="1600" dirty="0" err="1" smtClean="0"/>
              <a:t>Dahil</a:t>
            </a:r>
            <a:r>
              <a:rPr lang="en-US" sz="1600" dirty="0" smtClean="0"/>
              <a:t> </a:t>
            </a:r>
            <a:r>
              <a:rPr lang="en-US" sz="1600" dirty="0" err="1"/>
              <a:t>tayo</a:t>
            </a:r>
            <a:r>
              <a:rPr lang="en-US" sz="1600" dirty="0"/>
              <a:t> ay </a:t>
            </a:r>
            <a:r>
              <a:rPr lang="en-US" sz="1600" dirty="0" err="1"/>
              <a:t>pinagkatiwalaan</a:t>
            </a:r>
            <a:r>
              <a:rPr lang="en-US" sz="1600" dirty="0"/>
              <a:t> </a:t>
            </a:r>
            <a:r>
              <a:rPr lang="en-US" sz="1600" dirty="0" err="1"/>
              <a:t>lamang</a:t>
            </a:r>
            <a:r>
              <a:rPr lang="en-US" sz="1600" dirty="0" smtClean="0"/>
              <a:t>, </a:t>
            </a:r>
            <a:r>
              <a:rPr lang="en-US" sz="1600" dirty="0" err="1" smtClean="0"/>
              <a:t>hindi</a:t>
            </a:r>
            <a:r>
              <a:rPr lang="en-US" sz="1600" dirty="0" smtClean="0"/>
              <a:t> </a:t>
            </a:r>
            <a:r>
              <a:rPr lang="en-US" sz="1600" dirty="0" err="1"/>
              <a:t>natin</a:t>
            </a:r>
            <a:r>
              <a:rPr lang="en-US" sz="1600" dirty="0"/>
              <a:t> </a:t>
            </a:r>
            <a:r>
              <a:rPr lang="en-US" sz="1600" dirty="0" err="1"/>
              <a:t>gagamitin</a:t>
            </a:r>
            <a:r>
              <a:rPr lang="en-US" sz="1600" dirty="0"/>
              <a:t> </a:t>
            </a:r>
            <a:r>
              <a:rPr lang="en-US" sz="1600" dirty="0" err="1"/>
              <a:t>ang</a:t>
            </a:r>
            <a:r>
              <a:rPr lang="en-US" sz="1600" dirty="0"/>
              <a:t> </a:t>
            </a:r>
            <a:r>
              <a:rPr lang="en-US" sz="1600" dirty="0" err="1"/>
              <a:t>kaloob</a:t>
            </a:r>
            <a:r>
              <a:rPr lang="en-US" sz="1600" dirty="0"/>
              <a:t> </a:t>
            </a:r>
            <a:r>
              <a:rPr lang="en-US" sz="1600" dirty="0" err="1" smtClean="0"/>
              <a:t>ayon</a:t>
            </a:r>
            <a:r>
              <a:rPr lang="en-US" sz="1600" dirty="0" smtClean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ating</a:t>
            </a:r>
            <a:r>
              <a:rPr lang="en-US" sz="1600" dirty="0"/>
              <a:t> </a:t>
            </a:r>
            <a:r>
              <a:rPr lang="en-US" sz="1600" dirty="0" err="1"/>
              <a:t>sariling</a:t>
            </a:r>
            <a:r>
              <a:rPr lang="en-US" sz="1600" dirty="0"/>
              <a:t> </a:t>
            </a:r>
            <a:r>
              <a:rPr lang="en-US" sz="1600" dirty="0" err="1"/>
              <a:t>kagustuhan</a:t>
            </a:r>
            <a:r>
              <a:rPr lang="en-US" sz="1600" dirty="0"/>
              <a:t> </a:t>
            </a:r>
            <a:r>
              <a:rPr lang="en-US" sz="1600" dirty="0" err="1"/>
              <a:t>kundi</a:t>
            </a:r>
            <a:r>
              <a:rPr lang="en-US" sz="1600" dirty="0"/>
              <a:t> </a:t>
            </a:r>
            <a:r>
              <a:rPr lang="en-US" sz="1600" dirty="0" err="1"/>
              <a:t>gamitin</a:t>
            </a:r>
            <a:r>
              <a:rPr lang="en-US" sz="1600" dirty="0"/>
              <a:t> </a:t>
            </a:r>
            <a:r>
              <a:rPr lang="en-US" sz="1600" dirty="0" err="1"/>
              <a:t>ito</a:t>
            </a:r>
            <a:r>
              <a:rPr lang="en-US" sz="1600" dirty="0"/>
              <a:t> </a:t>
            </a:r>
            <a:r>
              <a:rPr lang="en-US" sz="1600" dirty="0" err="1"/>
              <a:t>ayon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kagustuhan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nagtiwala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 smtClean="0"/>
              <a:t>atin</a:t>
            </a:r>
            <a:endParaRPr lang="en-US" sz="1600" dirty="0"/>
          </a:p>
          <a:p>
            <a:pPr lvl="0"/>
            <a:r>
              <a:rPr lang="en-US" sz="1600" dirty="0"/>
              <a:t>Ang </a:t>
            </a:r>
            <a:r>
              <a:rPr lang="en-US" sz="1600" dirty="0" err="1"/>
              <a:t>isang</a:t>
            </a:r>
            <a:r>
              <a:rPr lang="en-US" sz="1600" dirty="0"/>
              <a:t> </a:t>
            </a:r>
            <a:r>
              <a:rPr lang="en-US" sz="1600" dirty="0" err="1"/>
              <a:t>tagapamahala</a:t>
            </a:r>
            <a:r>
              <a:rPr lang="en-US" sz="1600" dirty="0"/>
              <a:t> 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kaloob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gaya</a:t>
            </a:r>
            <a:r>
              <a:rPr lang="en-US" sz="1600" dirty="0"/>
              <a:t> </a:t>
            </a:r>
            <a:r>
              <a:rPr lang="en-US" sz="1600" dirty="0" err="1"/>
              <a:t>natin</a:t>
            </a:r>
            <a:r>
              <a:rPr lang="en-US" sz="1600" dirty="0"/>
              <a:t> ay </a:t>
            </a:r>
            <a:r>
              <a:rPr lang="en-US" sz="1600" dirty="0" err="1"/>
              <a:t>mayroon</a:t>
            </a:r>
            <a:r>
              <a:rPr lang="en-US" sz="1600" dirty="0"/>
              <a:t> </a:t>
            </a:r>
            <a:r>
              <a:rPr lang="en-US" sz="1600" dirty="0" err="1"/>
              <a:t>responsibilidad</a:t>
            </a:r>
            <a:r>
              <a:rPr lang="en-US" sz="1600" dirty="0"/>
              <a:t> </a:t>
            </a:r>
            <a:r>
              <a:rPr lang="en-US" sz="1600" dirty="0" err="1"/>
              <a:t>gaya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mga</a:t>
            </a:r>
            <a:r>
              <a:rPr lang="en-US" sz="1600" dirty="0"/>
              <a:t> </a:t>
            </a:r>
            <a:r>
              <a:rPr lang="en-US" sz="1600" dirty="0" err="1"/>
              <a:t>sumusunod</a:t>
            </a:r>
            <a:r>
              <a:rPr lang="en-US" sz="1600" dirty="0"/>
              <a:t> : </a:t>
            </a:r>
          </a:p>
          <a:p>
            <a:pPr lvl="1"/>
            <a:r>
              <a:rPr lang="en-US" sz="1200" dirty="0"/>
              <a:t>Hindi </a:t>
            </a:r>
            <a:r>
              <a:rPr lang="en-US" sz="1200" dirty="0" err="1"/>
              <a:t>siya</a:t>
            </a:r>
            <a:r>
              <a:rPr lang="en-US" sz="1200" dirty="0"/>
              <a:t> </a:t>
            </a:r>
            <a:r>
              <a:rPr lang="en-US" sz="1200" dirty="0" err="1"/>
              <a:t>ang</a:t>
            </a:r>
            <a:r>
              <a:rPr lang="en-US" sz="1200" dirty="0"/>
              <a:t> may-</a:t>
            </a:r>
            <a:r>
              <a:rPr lang="en-US" sz="1200" dirty="0" err="1"/>
              <a:t>ari</a:t>
            </a:r>
            <a:endParaRPr lang="en-US" sz="1200" dirty="0"/>
          </a:p>
          <a:p>
            <a:pPr lvl="1"/>
            <a:r>
              <a:rPr lang="en-US" sz="1200" dirty="0"/>
              <a:t>May </a:t>
            </a:r>
            <a:r>
              <a:rPr lang="en-US" sz="1200" dirty="0" err="1"/>
              <a:t>tungkulin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pamamahalaan</a:t>
            </a:r>
            <a:r>
              <a:rPr lang="en-US" sz="1200" dirty="0"/>
              <a:t> </a:t>
            </a:r>
          </a:p>
          <a:p>
            <a:pPr lvl="1"/>
            <a:r>
              <a:rPr lang="en-US" sz="1200" dirty="0" err="1"/>
              <a:t>Mamahala</a:t>
            </a:r>
            <a:r>
              <a:rPr lang="en-US" sz="1200" dirty="0"/>
              <a:t>  </a:t>
            </a:r>
            <a:r>
              <a:rPr lang="en-US" sz="1200" dirty="0" err="1"/>
              <a:t>siya</a:t>
            </a:r>
            <a:r>
              <a:rPr lang="en-US" sz="1200" dirty="0"/>
              <a:t> </a:t>
            </a:r>
            <a:r>
              <a:rPr lang="en-US" sz="1200" dirty="0" err="1"/>
              <a:t>ayon</a:t>
            </a:r>
            <a:r>
              <a:rPr lang="en-US" sz="1200" dirty="0"/>
              <a:t> </a:t>
            </a:r>
            <a:r>
              <a:rPr lang="en-US" sz="1200" dirty="0" err="1"/>
              <a:t>sa</a:t>
            </a:r>
            <a:r>
              <a:rPr lang="en-US" sz="1200" dirty="0"/>
              <a:t> gusto </a:t>
            </a:r>
            <a:r>
              <a:rPr lang="en-US" sz="1200" dirty="0" err="1"/>
              <a:t>ng</a:t>
            </a:r>
            <a:r>
              <a:rPr lang="en-US" sz="1200" dirty="0"/>
              <a:t> may-</a:t>
            </a:r>
            <a:r>
              <a:rPr lang="en-US" sz="1200" dirty="0" err="1"/>
              <a:t>ari</a:t>
            </a:r>
            <a:endParaRPr lang="en-US" sz="1200" dirty="0"/>
          </a:p>
          <a:p>
            <a:pPr lvl="1"/>
            <a:r>
              <a:rPr lang="en-US" sz="1200" dirty="0" err="1"/>
              <a:t>Mananagot</a:t>
            </a:r>
            <a:r>
              <a:rPr lang="en-US" sz="1200" dirty="0"/>
              <a:t> </a:t>
            </a:r>
            <a:r>
              <a:rPr lang="en-US" sz="1200" dirty="0" err="1"/>
              <a:t>siya</a:t>
            </a:r>
            <a:r>
              <a:rPr lang="en-US" sz="1200" dirty="0"/>
              <a:t> </a:t>
            </a:r>
            <a:r>
              <a:rPr lang="en-US" sz="1200" dirty="0" err="1"/>
              <a:t>sa</a:t>
            </a:r>
            <a:r>
              <a:rPr lang="en-US" sz="1200" dirty="0"/>
              <a:t> may-</a:t>
            </a:r>
            <a:r>
              <a:rPr lang="en-US" sz="1200" dirty="0" err="1"/>
              <a:t>ari</a:t>
            </a:r>
            <a:endParaRPr lang="en-US" sz="1200" dirty="0"/>
          </a:p>
          <a:p>
            <a:pPr lvl="0"/>
            <a:r>
              <a:rPr lang="en-US" sz="1600" dirty="0"/>
              <a:t>Gaya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talinghaga</a:t>
            </a:r>
            <a:r>
              <a:rPr lang="en-US" sz="1600" dirty="0"/>
              <a:t>, </a:t>
            </a:r>
            <a:r>
              <a:rPr lang="en-US" sz="1600" dirty="0" err="1"/>
              <a:t>darating</a:t>
            </a:r>
            <a:r>
              <a:rPr lang="en-US" sz="1600" dirty="0"/>
              <a:t> </a:t>
            </a:r>
            <a:r>
              <a:rPr lang="en-US" sz="1600" dirty="0" err="1"/>
              <a:t>ang</a:t>
            </a:r>
            <a:r>
              <a:rPr lang="en-US" sz="1600" dirty="0"/>
              <a:t> </a:t>
            </a:r>
            <a:r>
              <a:rPr lang="en-US" sz="1600" dirty="0" err="1"/>
              <a:t>panahon</a:t>
            </a:r>
            <a:r>
              <a:rPr lang="en-US" sz="1600" dirty="0" smtClean="0"/>
              <a:t>, </a:t>
            </a:r>
            <a:r>
              <a:rPr lang="en-US" sz="1600" dirty="0" err="1" smtClean="0"/>
              <a:t>ito</a:t>
            </a:r>
            <a:r>
              <a:rPr lang="en-US" sz="1600" dirty="0" smtClean="0"/>
              <a:t> </a:t>
            </a:r>
            <a:r>
              <a:rPr lang="en-US" sz="1600" dirty="0"/>
              <a:t>ay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ating</a:t>
            </a:r>
            <a:r>
              <a:rPr lang="en-US" sz="1600" dirty="0"/>
              <a:t> </a:t>
            </a:r>
            <a:r>
              <a:rPr lang="en-US" sz="1600" dirty="0" err="1"/>
              <a:t>kamatayan</a:t>
            </a:r>
            <a:r>
              <a:rPr lang="en-US" sz="1600" dirty="0" smtClean="0"/>
              <a:t>, </a:t>
            </a:r>
            <a:r>
              <a:rPr lang="en-US" sz="1600" dirty="0" err="1" smtClean="0"/>
              <a:t>na</a:t>
            </a:r>
            <a:r>
              <a:rPr lang="en-US" sz="1600" dirty="0" smtClean="0"/>
              <a:t> </a:t>
            </a:r>
            <a:r>
              <a:rPr lang="en-US" sz="1600" dirty="0" err="1"/>
              <a:t>tayo</a:t>
            </a:r>
            <a:r>
              <a:rPr lang="en-US" sz="1600" dirty="0"/>
              <a:t> </a:t>
            </a:r>
            <a:r>
              <a:rPr lang="en-US" sz="1600" dirty="0" err="1"/>
              <a:t>rin</a:t>
            </a:r>
            <a:r>
              <a:rPr lang="en-US" sz="1600" dirty="0"/>
              <a:t> ay </a:t>
            </a:r>
            <a:r>
              <a:rPr lang="en-US" sz="1600" dirty="0" err="1"/>
              <a:t>tatanungin</a:t>
            </a:r>
            <a:r>
              <a:rPr lang="en-US" sz="1600" dirty="0"/>
              <a:t> kung </a:t>
            </a:r>
            <a:r>
              <a:rPr lang="en-US" sz="1600" dirty="0" err="1"/>
              <a:t>ano</a:t>
            </a:r>
            <a:r>
              <a:rPr lang="en-US" sz="1600" dirty="0"/>
              <a:t> </a:t>
            </a:r>
            <a:r>
              <a:rPr lang="en-US" sz="1600" dirty="0" err="1"/>
              <a:t>ang</a:t>
            </a:r>
            <a:r>
              <a:rPr lang="en-US" sz="1600" dirty="0"/>
              <a:t> </a:t>
            </a:r>
            <a:r>
              <a:rPr lang="en-US" sz="1600" dirty="0" err="1"/>
              <a:t>ginawa</a:t>
            </a:r>
            <a:r>
              <a:rPr lang="en-US" sz="1600" dirty="0"/>
              <a:t> </a:t>
            </a:r>
            <a:r>
              <a:rPr lang="en-US" sz="1600" dirty="0" err="1"/>
              <a:t>natin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mga</a:t>
            </a:r>
            <a:r>
              <a:rPr lang="en-US" sz="1600" dirty="0"/>
              <a:t> </a:t>
            </a:r>
            <a:r>
              <a:rPr lang="en-US" sz="1600" dirty="0" err="1"/>
              <a:t>iba’t-ibang</a:t>
            </a:r>
            <a:r>
              <a:rPr lang="en-US" sz="1600" dirty="0"/>
              <a:t> </a:t>
            </a:r>
            <a:r>
              <a:rPr lang="en-US" sz="1600" dirty="0" err="1"/>
              <a:t>kaloob</a:t>
            </a:r>
            <a:r>
              <a:rPr lang="en-US" sz="1600" dirty="0"/>
              <a:t> 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ipinagkatiwala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atin</a:t>
            </a:r>
            <a:r>
              <a:rPr lang="en-US" sz="1600" dirty="0"/>
              <a:t>. </a:t>
            </a:r>
          </a:p>
          <a:p>
            <a:pPr lvl="0"/>
            <a:r>
              <a:rPr lang="en-US" sz="1600" dirty="0" err="1" smtClean="0"/>
              <a:t>Tayo</a:t>
            </a:r>
            <a:r>
              <a:rPr lang="en-US" sz="1600" dirty="0" smtClean="0"/>
              <a:t> </a:t>
            </a:r>
            <a:r>
              <a:rPr lang="en-US" sz="1600" dirty="0"/>
              <a:t>ay </a:t>
            </a:r>
            <a:r>
              <a:rPr lang="en-US" sz="1600" dirty="0" err="1"/>
              <a:t>bibiyayaan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mas </a:t>
            </a:r>
            <a:r>
              <a:rPr lang="en-US" sz="1600" dirty="0" err="1"/>
              <a:t>marami</a:t>
            </a:r>
            <a:r>
              <a:rPr lang="en-US" sz="1600" dirty="0"/>
              <a:t> pa o kaya </a:t>
            </a:r>
            <a:r>
              <a:rPr lang="en-US" sz="1600" dirty="0" err="1"/>
              <a:t>babawiin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atin</a:t>
            </a:r>
            <a:r>
              <a:rPr lang="en-US" sz="1600" dirty="0"/>
              <a:t> </a:t>
            </a:r>
            <a:r>
              <a:rPr lang="en-US" sz="1600" dirty="0" err="1"/>
              <a:t>ang</a:t>
            </a:r>
            <a:r>
              <a:rPr lang="en-US" sz="1600" dirty="0"/>
              <a:t> </a:t>
            </a:r>
            <a:r>
              <a:rPr lang="en-US" sz="1600" dirty="0" err="1" smtClean="0"/>
              <a:t>lahat</a:t>
            </a:r>
            <a:r>
              <a:rPr lang="en-US" sz="1600" dirty="0" smtClean="0"/>
              <a:t>, </a:t>
            </a:r>
            <a:r>
              <a:rPr lang="en-US" sz="1600" dirty="0" err="1" smtClean="0"/>
              <a:t>lahat</a:t>
            </a:r>
            <a:r>
              <a:rPr lang="en-US" sz="1600" dirty="0" smtClean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ipinagkaloob</a:t>
            </a:r>
            <a:r>
              <a:rPr lang="en-US" sz="1600" dirty="0"/>
              <a:t> </a:t>
            </a:r>
            <a:r>
              <a:rPr lang="en-US" sz="1600" dirty="0" err="1"/>
              <a:t>depende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kung </a:t>
            </a:r>
            <a:r>
              <a:rPr lang="en-US" sz="1600" dirty="0" err="1"/>
              <a:t>paano</a:t>
            </a:r>
            <a:r>
              <a:rPr lang="en-US" sz="1600" dirty="0"/>
              <a:t> </a:t>
            </a:r>
            <a:r>
              <a:rPr lang="en-US" sz="1600" dirty="0" err="1"/>
              <a:t>natin</a:t>
            </a:r>
            <a:r>
              <a:rPr lang="en-US" sz="1600" dirty="0"/>
              <a:t> </a:t>
            </a:r>
            <a:r>
              <a:rPr lang="en-US" sz="1600" dirty="0" err="1"/>
              <a:t>pinamahalaan</a:t>
            </a:r>
            <a:r>
              <a:rPr lang="en-US" sz="1600" dirty="0"/>
              <a:t> </a:t>
            </a:r>
            <a:r>
              <a:rPr lang="en-US" sz="1600" dirty="0" err="1"/>
              <a:t>ang</a:t>
            </a:r>
            <a:r>
              <a:rPr lang="en-US" sz="1600" dirty="0"/>
              <a:t>  </a:t>
            </a:r>
            <a:r>
              <a:rPr lang="en-US" sz="1600" dirty="0" err="1"/>
              <a:t>ipinagkatiwala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atin</a:t>
            </a:r>
            <a:r>
              <a:rPr lang="en-US" sz="1600" dirty="0"/>
              <a:t> </a:t>
            </a:r>
          </a:p>
          <a:p>
            <a:pPr lvl="0"/>
            <a:r>
              <a:rPr lang="en-US" sz="1600" dirty="0"/>
              <a:t>Ang </a:t>
            </a:r>
            <a:r>
              <a:rPr lang="en-US" sz="1600" dirty="0" err="1"/>
              <a:t>ating</a:t>
            </a:r>
            <a:r>
              <a:rPr lang="en-US" sz="1600" dirty="0"/>
              <a:t> </a:t>
            </a:r>
            <a:r>
              <a:rPr lang="en-US" sz="1600" dirty="0" err="1"/>
              <a:t>tungkulin</a:t>
            </a:r>
            <a:r>
              <a:rPr lang="en-US" sz="1600" dirty="0"/>
              <a:t> </a:t>
            </a:r>
            <a:r>
              <a:rPr lang="en-US" sz="1600" dirty="0" err="1"/>
              <a:t>bilang</a:t>
            </a:r>
            <a:r>
              <a:rPr lang="en-US" sz="1600" dirty="0"/>
              <a:t> PL ay </a:t>
            </a:r>
            <a:r>
              <a:rPr lang="en-US" sz="1600" dirty="0" err="1"/>
              <a:t>isang</a:t>
            </a:r>
            <a:r>
              <a:rPr lang="en-US" sz="1600" dirty="0"/>
              <a:t> </a:t>
            </a:r>
            <a:r>
              <a:rPr lang="en-US" sz="1600" dirty="0" err="1"/>
              <a:t>kaloob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/>
              <a:t>Diyos</a:t>
            </a:r>
            <a:r>
              <a:rPr lang="en-US" sz="1600" dirty="0" smtClean="0"/>
              <a:t>, </a:t>
            </a:r>
            <a:r>
              <a:rPr lang="en-US" sz="1600" dirty="0" err="1" smtClean="0"/>
              <a:t>ito</a:t>
            </a:r>
            <a:r>
              <a:rPr lang="en-US" sz="1600" dirty="0" smtClean="0"/>
              <a:t> </a:t>
            </a:r>
            <a:r>
              <a:rPr lang="en-US" sz="1600" dirty="0"/>
              <a:t>ay </a:t>
            </a:r>
            <a:r>
              <a:rPr lang="en-US" sz="1600" dirty="0" err="1"/>
              <a:t>hindi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atin</a:t>
            </a:r>
            <a:r>
              <a:rPr lang="en-US" sz="1600" dirty="0" smtClean="0"/>
              <a:t>, kaya </a:t>
            </a:r>
            <a:r>
              <a:rPr lang="en-US" sz="1600" dirty="0" err="1"/>
              <a:t>ating</a:t>
            </a:r>
            <a:r>
              <a:rPr lang="en-US" sz="1600" dirty="0"/>
              <a:t> </a:t>
            </a:r>
            <a:r>
              <a:rPr lang="en-US" sz="1600" dirty="0" err="1"/>
              <a:t>gamitin</a:t>
            </a:r>
            <a:r>
              <a:rPr lang="en-US" sz="1600" dirty="0"/>
              <a:t>   </a:t>
            </a:r>
            <a:r>
              <a:rPr lang="en-US" sz="1600" dirty="0" err="1"/>
              <a:t>hindi</a:t>
            </a:r>
            <a:r>
              <a:rPr lang="en-US" sz="1600" dirty="0"/>
              <a:t> </a:t>
            </a:r>
            <a:r>
              <a:rPr lang="en-US" sz="1600" dirty="0" err="1"/>
              <a:t>para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ating</a:t>
            </a:r>
            <a:r>
              <a:rPr lang="en-US" sz="1600" dirty="0"/>
              <a:t> </a:t>
            </a:r>
            <a:r>
              <a:rPr lang="en-US" sz="1600" dirty="0" err="1"/>
              <a:t>pansariling</a:t>
            </a:r>
            <a:r>
              <a:rPr lang="en-US" sz="1600" dirty="0"/>
              <a:t> </a:t>
            </a:r>
            <a:r>
              <a:rPr lang="en-US" sz="1600" dirty="0" err="1"/>
              <a:t>kagalingan</a:t>
            </a:r>
            <a:r>
              <a:rPr lang="en-US" sz="1600" dirty="0"/>
              <a:t> </a:t>
            </a:r>
            <a:r>
              <a:rPr lang="en-US" sz="1600" dirty="0" err="1"/>
              <a:t>lamang</a:t>
            </a:r>
            <a:r>
              <a:rPr lang="en-US" sz="1600" dirty="0"/>
              <a:t> </a:t>
            </a:r>
            <a:r>
              <a:rPr lang="en-US" sz="1600" dirty="0" err="1"/>
              <a:t>kundi</a:t>
            </a:r>
            <a:r>
              <a:rPr lang="en-US" sz="1600" dirty="0"/>
              <a:t> </a:t>
            </a:r>
            <a:r>
              <a:rPr lang="en-US" sz="1600" dirty="0" err="1"/>
              <a:t>para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pagbabago</a:t>
            </a:r>
            <a:r>
              <a:rPr lang="en-US" sz="1600" dirty="0"/>
              <a:t> at </a:t>
            </a:r>
            <a:r>
              <a:rPr lang="en-US" sz="1600" dirty="0" err="1"/>
              <a:t>kaunlaran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 smtClean="0"/>
              <a:t>pamayanan</a:t>
            </a:r>
            <a:r>
              <a:rPr lang="en-US" sz="1600" dirty="0" smtClean="0"/>
              <a:t> </a:t>
            </a:r>
            <a:r>
              <a:rPr lang="en-US" sz="1600" dirty="0" err="1"/>
              <a:t>ayon</a:t>
            </a:r>
            <a:r>
              <a:rPr lang="en-US" sz="1600" dirty="0"/>
              <a:t> </a:t>
            </a:r>
            <a:r>
              <a:rPr lang="en-US" sz="1600" dirty="0" err="1"/>
              <a:t>sa</a:t>
            </a:r>
            <a:r>
              <a:rPr lang="en-US" sz="1600" dirty="0"/>
              <a:t> </a:t>
            </a:r>
            <a:r>
              <a:rPr lang="en-US" sz="1600" dirty="0" err="1"/>
              <a:t>kagustuhan</a:t>
            </a:r>
            <a:r>
              <a:rPr lang="en-US" sz="1600" dirty="0"/>
              <a:t> </a:t>
            </a:r>
            <a:r>
              <a:rPr lang="en-US" sz="1600" dirty="0" err="1"/>
              <a:t>ng</a:t>
            </a:r>
            <a:r>
              <a:rPr lang="en-US" sz="1600" dirty="0"/>
              <a:t> </a:t>
            </a:r>
            <a:r>
              <a:rPr lang="en-US" sz="1600" dirty="0" err="1" smtClean="0"/>
              <a:t>Diyos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3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Parable of the Three </a:t>
            </a:r>
            <a:r>
              <a:rPr lang="en-US" dirty="0" smtClean="0"/>
              <a:t>Servants</a:t>
            </a:r>
            <a:br>
              <a:rPr lang="en-US" dirty="0" smtClean="0"/>
            </a:br>
            <a:r>
              <a:rPr lang="en-US" sz="2700" dirty="0" smtClean="0"/>
              <a:t>Mathew 25:14-30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14 For </a:t>
            </a:r>
            <a:r>
              <a:rPr lang="en-US" sz="1800" dirty="0"/>
              <a:t>the kingdom of heaven is as a man travelling into a far country, who called his own servants, and delivered unto them his goods.</a:t>
            </a:r>
          </a:p>
          <a:p>
            <a:pPr marL="0" indent="0">
              <a:buNone/>
            </a:pPr>
            <a:r>
              <a:rPr lang="en-US" sz="1800" dirty="0"/>
              <a:t>15 And unto one he gave five talents, to another two, and to another one; to every man according to his several ability; and straightway took his journey.</a:t>
            </a:r>
          </a:p>
          <a:p>
            <a:pPr marL="0" indent="0">
              <a:buNone/>
            </a:pPr>
            <a:r>
              <a:rPr lang="en-US" sz="1800" dirty="0"/>
              <a:t>16 Then he that had received the five talents went and traded with the same, and made them other five talents.</a:t>
            </a:r>
          </a:p>
          <a:p>
            <a:pPr marL="0" indent="0">
              <a:buNone/>
            </a:pPr>
            <a:r>
              <a:rPr lang="en-US" sz="1800" dirty="0"/>
              <a:t>17 And likewise he that had received two, he also gained other two.</a:t>
            </a:r>
          </a:p>
          <a:p>
            <a:pPr marL="0" indent="0">
              <a:buNone/>
            </a:pPr>
            <a:r>
              <a:rPr lang="en-US" sz="1800" dirty="0"/>
              <a:t>18 But he that had received one went and </a:t>
            </a:r>
            <a:r>
              <a:rPr lang="en-US" sz="1800" dirty="0" smtClean="0"/>
              <a:t>dug </a:t>
            </a:r>
            <a:r>
              <a:rPr lang="en-US" sz="1800" dirty="0"/>
              <a:t>in the earth, and hid his lord's money.</a:t>
            </a:r>
          </a:p>
          <a:p>
            <a:pPr marL="0" indent="0">
              <a:buNone/>
            </a:pPr>
            <a:r>
              <a:rPr lang="en-US" sz="1800" dirty="0"/>
              <a:t>19 After a long time the lord of those servants cometh, and </a:t>
            </a:r>
            <a:r>
              <a:rPr lang="en-US" sz="1800" dirty="0" err="1"/>
              <a:t>reckoneth</a:t>
            </a:r>
            <a:r>
              <a:rPr lang="en-US" sz="1800" dirty="0"/>
              <a:t> with them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 smtClean="0"/>
              <a:t>20 And so he that had received five talents came and brought other five talents, saying, Lord, thou </a:t>
            </a:r>
            <a:r>
              <a:rPr lang="en-US" sz="1800" dirty="0" err="1" smtClean="0"/>
              <a:t>deliveredst</a:t>
            </a:r>
            <a:r>
              <a:rPr lang="en-US" sz="1800" dirty="0" smtClean="0"/>
              <a:t> unto me five talents: behold, I have gained beside them five talents more.</a:t>
            </a:r>
          </a:p>
          <a:p>
            <a:pPr marL="0" indent="0">
              <a:buNone/>
            </a:pPr>
            <a:r>
              <a:rPr lang="en-US" sz="1800" dirty="0"/>
              <a:t>21 His lord said unto him, Well done, thou good and faithful servant: thou hast been faithful over a few things, I will make thee ruler over many things: enter thou into the joy of thy lord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800" dirty="0"/>
              <a:t>22 He also that had received two talents came and said, Lord, thou </a:t>
            </a:r>
            <a:r>
              <a:rPr lang="en-US" sz="1800" dirty="0" err="1"/>
              <a:t>deliveredst</a:t>
            </a:r>
            <a:r>
              <a:rPr lang="en-US" sz="1800" dirty="0"/>
              <a:t> unto me two talents: behold, I have gained two other talents beside them.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8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The Parable of the Three </a:t>
            </a:r>
            <a:r>
              <a:rPr lang="en-US" sz="3600" dirty="0" smtClean="0"/>
              <a:t>Servants (</a:t>
            </a:r>
            <a:r>
              <a:rPr lang="en-US" sz="3600" dirty="0" err="1" smtClean="0"/>
              <a:t>con’t</a:t>
            </a:r>
            <a:r>
              <a:rPr lang="en-US" sz="3600" dirty="0" smtClean="0"/>
              <a:t>)</a:t>
            </a:r>
            <a:br>
              <a:rPr lang="en-US" sz="3600" dirty="0" smtClean="0"/>
            </a:br>
            <a:r>
              <a:rPr lang="en-US" sz="2700" dirty="0">
                <a:solidFill>
                  <a:prstClr val="black"/>
                </a:solidFill>
              </a:rPr>
              <a:t>Mathew 25:14-30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23 </a:t>
            </a:r>
            <a:r>
              <a:rPr lang="en-US" sz="1800" dirty="0"/>
              <a:t>His lord said unto him, Well done, good and faithful servant; thou hast been faithful over a few things, I will make thee ruler over many things: enter thou into the joy of thy lord.</a:t>
            </a:r>
          </a:p>
          <a:p>
            <a:pPr marL="0" indent="0">
              <a:buNone/>
            </a:pPr>
            <a:r>
              <a:rPr lang="en-US" sz="1800" dirty="0"/>
              <a:t>24 Then he which had received the one talent came and said, Lord, I knew thee that thou art </a:t>
            </a:r>
            <a:r>
              <a:rPr lang="en-US" sz="1800" dirty="0" smtClean="0"/>
              <a:t>a </a:t>
            </a:r>
            <a:r>
              <a:rPr lang="en-US" sz="1800" dirty="0"/>
              <a:t>hard man, reaping where thou hast not sown, and gathering where thou hast not </a:t>
            </a:r>
            <a:r>
              <a:rPr lang="en-US" sz="1800" dirty="0" err="1"/>
              <a:t>strawed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800" dirty="0"/>
              <a:t>25 And I was afraid, and went and hid thy talent in the earth: lo, there thou hast that is </a:t>
            </a:r>
            <a:r>
              <a:rPr lang="en-US" sz="1800" dirty="0" err="1"/>
              <a:t>thine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/>
              <a:t>26 His lord answered and said unto him, Thou wicked and slothful servant, thou </a:t>
            </a:r>
            <a:r>
              <a:rPr lang="en-US" sz="1800" dirty="0" err="1"/>
              <a:t>knewest</a:t>
            </a:r>
            <a:r>
              <a:rPr lang="en-US" sz="1800" dirty="0"/>
              <a:t> that I reap where I sowed not, and gather where I have not </a:t>
            </a:r>
            <a:r>
              <a:rPr lang="en-US" sz="1800" dirty="0" err="1"/>
              <a:t>strawed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800" dirty="0"/>
              <a:t>27 Thou </a:t>
            </a:r>
            <a:r>
              <a:rPr lang="en-US" sz="1800" dirty="0" err="1"/>
              <a:t>oughtest</a:t>
            </a:r>
            <a:r>
              <a:rPr lang="en-US" sz="1800" dirty="0"/>
              <a:t> therefore to have put my money to the exchangers, and then at my coming I should have received mine own with usury.</a:t>
            </a:r>
          </a:p>
          <a:p>
            <a:pPr marL="0" indent="0">
              <a:buNone/>
            </a:pPr>
            <a:r>
              <a:rPr lang="en-US" sz="1800" dirty="0"/>
              <a:t>28 Take therefore the talent from him, and give it unto him which hath ten talents.</a:t>
            </a:r>
          </a:p>
          <a:p>
            <a:pPr marL="0" indent="0">
              <a:buNone/>
            </a:pPr>
            <a:r>
              <a:rPr lang="en-US" sz="1800" dirty="0"/>
              <a:t>29 For unto every one that hath shall be given, and he shall have abundance: but from him that hath not shall be taken away even that which he hath.</a:t>
            </a:r>
          </a:p>
          <a:p>
            <a:pPr marL="0" indent="0">
              <a:buNone/>
            </a:pPr>
            <a:r>
              <a:rPr lang="en-US" sz="1800" dirty="0"/>
              <a:t>30 And cast ye the unprofitable servant into outer darkness: there shall be weeping and gnashing of </a:t>
            </a:r>
            <a:r>
              <a:rPr lang="en-US" sz="1800" dirty="0" smtClean="0"/>
              <a:t>teeth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51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5246" r="17083" b="31927"/>
          <a:stretch/>
        </p:blipFill>
        <p:spPr bwMode="auto">
          <a:xfrm>
            <a:off x="3581400" y="76200"/>
            <a:ext cx="3803588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466" y="4533733"/>
            <a:ext cx="66960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Ang </a:t>
            </a:r>
            <a:r>
              <a:rPr lang="en-US" sz="2800" dirty="0" err="1" smtClean="0">
                <a:latin typeface="Comic Sans MS" pitchFamily="66" charset="0"/>
              </a:rPr>
              <a:t>pinagkaloob</a:t>
            </a:r>
            <a:r>
              <a:rPr lang="en-US" sz="2800" dirty="0" smtClean="0">
                <a:latin typeface="Comic Sans MS" pitchFamily="66" charset="0"/>
              </a:rPr>
              <a:t>		5	   2	       1</a:t>
            </a:r>
          </a:p>
          <a:p>
            <a:endParaRPr lang="en-US" sz="14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Ang </a:t>
            </a:r>
            <a:r>
              <a:rPr lang="en-US" sz="2800" dirty="0" err="1" smtClean="0">
                <a:latin typeface="Comic Sans MS" pitchFamily="66" charset="0"/>
              </a:rPr>
              <a:t>kita</a:t>
            </a:r>
            <a:r>
              <a:rPr lang="en-US" sz="2800" dirty="0" smtClean="0">
                <a:latin typeface="Comic Sans MS" pitchFamily="66" charset="0"/>
              </a:rPr>
              <a:t>			5	   2	       0</a:t>
            </a:r>
          </a:p>
          <a:p>
            <a:endParaRPr lang="en-US" sz="14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Ang </a:t>
            </a:r>
            <a:r>
              <a:rPr lang="en-US" sz="2800" dirty="0" err="1" smtClean="0">
                <a:latin typeface="Comic Sans MS" pitchFamily="66" charset="0"/>
              </a:rPr>
              <a:t>kalalabasan</a:t>
            </a:r>
            <a:r>
              <a:rPr lang="en-US" sz="2800" dirty="0" smtClean="0">
                <a:latin typeface="Comic Sans MS" pitchFamily="66" charset="0"/>
              </a:rPr>
              <a:t>		</a:t>
            </a:r>
            <a:r>
              <a:rPr lang="en-US" sz="2800" dirty="0" smtClean="0">
                <a:latin typeface="Comic Sans MS" pitchFamily="66" charset="0"/>
              </a:rPr>
              <a:t>11</a:t>
            </a:r>
            <a:r>
              <a:rPr lang="en-US" sz="2800" dirty="0" smtClean="0">
                <a:latin typeface="Comic Sans MS" pitchFamily="66" charset="0"/>
              </a:rPr>
              <a:t>	   4	       </a:t>
            </a:r>
            <a:r>
              <a:rPr lang="en-US" sz="2800" dirty="0" smtClean="0">
                <a:latin typeface="Comic Sans MS" pitchFamily="66" charset="0"/>
              </a:rPr>
              <a:t>0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E497D-B875-4A7C-8F26-ED89BB7BE4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7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0" y="152400"/>
            <a:ext cx="37338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i="1" dirty="0" smtClean="0"/>
              <a:t>BILANG TAGAPAGDALOY NG PAGBABAGO</a:t>
            </a:r>
            <a:endParaRPr lang="en-US" sz="3200" i="1" dirty="0"/>
          </a:p>
        </p:txBody>
      </p:sp>
      <p:pic>
        <p:nvPicPr>
          <p:cNvPr id="5" name="Picture 5" descr="plan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1904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C145-3E7D-4149-AE16-D9C101983DC6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2514600"/>
            <a:ext cx="3276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Ako</a:t>
            </a:r>
            <a:r>
              <a:rPr lang="en-US" sz="3200" b="1" dirty="0" smtClean="0"/>
              <a:t> ay </a:t>
            </a:r>
            <a:r>
              <a:rPr lang="en-US" sz="3200" b="1" dirty="0" err="1" smtClean="0"/>
              <a:t>isang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Katiwala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Diyos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Enkargado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Diyos</a:t>
            </a:r>
            <a:endParaRPr lang="en-US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2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98500"/>
          </a:xfrm>
        </p:spPr>
        <p:txBody>
          <a:bodyPr anchor="t">
            <a:normAutofit fontScale="90000"/>
          </a:bodyPr>
          <a:lstStyle/>
          <a:p>
            <a:pPr lvl="0">
              <a:defRPr/>
            </a:pPr>
            <a:r>
              <a:rPr lang="en-US" dirty="0" err="1" smtClean="0"/>
              <a:t>Ano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ipinagkatiwala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akin?</a:t>
            </a:r>
            <a:r>
              <a:rPr lang="en-US" dirty="0"/>
              <a:t/>
            </a:r>
            <a:br>
              <a:rPr lang="en-US" dirty="0"/>
            </a:b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Algerian" pitchFamily="82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4800" y="12954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BUHAY</a:t>
            </a:r>
            <a:endParaRPr lang="en-US" sz="40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152400" y="3505200"/>
            <a:ext cx="22098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/>
              <a:t>TALENTO</a:t>
            </a:r>
            <a:endParaRPr lang="en-US" sz="4000" dirty="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04800" y="5410201"/>
            <a:ext cx="1905000" cy="102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ORAS</a:t>
            </a:r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panahon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7177" name="Picture 9" descr="startc1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105400"/>
            <a:ext cx="222636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91200" y="57912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KAYAMANAN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990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KAPALIGIRAN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1030" name="Picture 6" descr="F:\mangaldan-Galikin-Recite\mangaldan-Galikin-Recite 357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2947086"/>
            <a:ext cx="25654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peso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039" y="3507259"/>
            <a:ext cx="2190861" cy="223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C145-3E7D-4149-AE16-D9C101983DC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4" t="26125" r="16082" b="18379"/>
          <a:stretch/>
        </p:blipFill>
        <p:spPr>
          <a:xfrm>
            <a:off x="1676400" y="1177787"/>
            <a:ext cx="2722373" cy="1518983"/>
          </a:xfrm>
          <a:prstGeom prst="rect">
            <a:avLst/>
          </a:prstGeom>
        </p:spPr>
      </p:pic>
      <p:pic>
        <p:nvPicPr>
          <p:cNvPr id="7" name="Picture 2" descr="https://encrypted-tbn1.gstatic.com/images?q=tbn:ANd9GcSG8wKzQPiSfFj4gUMAP2uh8foT6sEdfPelr8vn8Ns6ZR5dFd37j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87787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40274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/>
      <p:bldP spid="7173" grpId="0"/>
      <p:bldP spid="71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8077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/>
              <a:t>Paano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makikilala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isang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katiwala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Diyos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447800"/>
            <a:ext cx="4572000" cy="5262979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0" lvl="0" indent="-914400">
              <a:buFont typeface="+mj-lt"/>
              <a:buAutoNum type="arabicPeriod"/>
            </a:pPr>
            <a:r>
              <a:rPr lang="en-US" sz="4800" b="1" dirty="0" smtClean="0"/>
              <a:t>Hindi </a:t>
            </a:r>
            <a:r>
              <a:rPr lang="en-US" sz="4800" b="1" dirty="0" err="1" smtClean="0"/>
              <a:t>ako</a:t>
            </a:r>
            <a:r>
              <a:rPr lang="en-US" sz="4800" b="1" dirty="0" smtClean="0"/>
              <a:t>  </a:t>
            </a:r>
            <a:r>
              <a:rPr lang="en-US" sz="4800" b="1" dirty="0" err="1"/>
              <a:t>ang</a:t>
            </a:r>
            <a:r>
              <a:rPr lang="en-US" sz="4800" b="1" dirty="0"/>
              <a:t> may-</a:t>
            </a:r>
            <a:r>
              <a:rPr lang="en-US" sz="4800" b="1" dirty="0" err="1"/>
              <a:t>ari</a:t>
            </a:r>
            <a:r>
              <a:rPr lang="en-US" sz="4800" b="1" dirty="0" smtClean="0"/>
              <a:t>/ </a:t>
            </a:r>
            <a:r>
              <a:rPr lang="en-US" sz="4800" b="1" dirty="0"/>
              <a:t>not the absolute owner</a:t>
            </a:r>
            <a:endParaRPr lang="en-US" sz="4800" dirty="0"/>
          </a:p>
          <a:p>
            <a:pPr lvl="0"/>
            <a:endParaRPr lang="en-US" sz="4800" b="1" dirty="0" smtClean="0"/>
          </a:p>
          <a:p>
            <a:pPr lvl="0"/>
            <a:endParaRPr lang="en-US" sz="4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C145-3E7D-4149-AE16-D9C101983DC6}" type="slidenum">
              <a:rPr lang="en-US" smtClean="0"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10000"/>
            <a:ext cx="3984722" cy="248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1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1371600"/>
            <a:ext cx="4267200" cy="4524315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4800" b="1" dirty="0" smtClean="0"/>
              <a:t>2. May </a:t>
            </a:r>
            <a:r>
              <a:rPr lang="en-US" sz="4800" b="1" dirty="0" err="1" smtClean="0"/>
              <a:t>tungkulin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na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mamahala</a:t>
            </a:r>
            <a:r>
              <a:rPr lang="en-US" sz="4800" b="1" dirty="0" smtClean="0"/>
              <a:t>/</a:t>
            </a:r>
          </a:p>
          <a:p>
            <a:pPr lvl="0"/>
            <a:r>
              <a:rPr lang="en-US" sz="4800" b="1" dirty="0" smtClean="0"/>
              <a:t>is responsible to manage the property</a:t>
            </a:r>
            <a:endParaRPr lang="en-US" sz="4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C145-3E7D-4149-AE16-D9C101983DC6}" type="slidenum">
              <a:rPr lang="en-US" smtClean="0"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839" y="2133600"/>
            <a:ext cx="3912461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85800" y="304800"/>
            <a:ext cx="8077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/>
              <a:t>Paano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makikilala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isang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katiwala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Diyos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7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841041"/>
            <a:ext cx="4876799" cy="54864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4800" b="1" dirty="0" smtClean="0"/>
              <a:t>3. </a:t>
            </a:r>
            <a:r>
              <a:rPr lang="en-US" sz="4800" b="1" dirty="0" err="1" smtClean="0"/>
              <a:t>Mamahala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ayon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sa</a:t>
            </a:r>
            <a:r>
              <a:rPr lang="en-US" sz="4800" b="1" dirty="0" smtClean="0"/>
              <a:t> gusto </a:t>
            </a:r>
            <a:r>
              <a:rPr lang="en-US" sz="4800" b="1" dirty="0" err="1" smtClean="0"/>
              <a:t>ng</a:t>
            </a:r>
            <a:r>
              <a:rPr lang="en-US" sz="4800" b="1" dirty="0" smtClean="0"/>
              <a:t> may-</a:t>
            </a:r>
            <a:r>
              <a:rPr lang="en-US" sz="4800" b="1" dirty="0" err="1" smtClean="0"/>
              <a:t>ari</a:t>
            </a:r>
            <a:r>
              <a:rPr lang="en-US" sz="4800" b="1" dirty="0" smtClean="0"/>
              <a:t> </a:t>
            </a:r>
            <a:r>
              <a:rPr lang="en-US" sz="4800" b="1" dirty="0"/>
              <a:t>/</a:t>
            </a:r>
            <a:r>
              <a:rPr lang="en-US" sz="4800" b="1" dirty="0" smtClean="0"/>
              <a:t> manages the property according to the purpose of the owner</a:t>
            </a:r>
            <a:endParaRPr lang="en-US" sz="4800" dirty="0" smtClean="0"/>
          </a:p>
          <a:p>
            <a:pPr lvl="0"/>
            <a:endParaRPr lang="en-US" sz="4800" b="1" dirty="0" smtClean="0"/>
          </a:p>
          <a:p>
            <a:pPr lvl="0"/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24600" y="927318"/>
            <a:ext cx="2514600" cy="181588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(Mt. 24:45-51, Mt.25,14-30,</a:t>
            </a:r>
          </a:p>
          <a:p>
            <a:r>
              <a:rPr lang="en-US" sz="2800" dirty="0" smtClean="0"/>
              <a:t>LK:19:12-27</a:t>
            </a:r>
          </a:p>
          <a:p>
            <a:r>
              <a:rPr lang="en-US" sz="2800" dirty="0" smtClean="0"/>
              <a:t>Mk. 13:34),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C145-3E7D-4149-AE16-D9C101983DC6}" type="slidenum">
              <a:rPr lang="en-US" smtClean="0"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341" y="3124200"/>
            <a:ext cx="406923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3400" y="101025"/>
            <a:ext cx="80772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/>
              <a:t>Paano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makikilala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isang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katiwala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Diyos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i-Pantawid TP5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1155</Words>
  <Application>Microsoft Office PowerPoint</Application>
  <PresentationFormat>Letter Paper (8.5x11 in)</PresentationFormat>
  <Paragraphs>118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Tagapagpadaloy ng Pagbabago - 5</vt:lpstr>
      <vt:lpstr>The Parable of the Three Servants Mathew 25:14-30</vt:lpstr>
      <vt:lpstr>The Parable of the Three Servants (con’t) Mathew 25:14-30</vt:lpstr>
      <vt:lpstr>PowerPoint Presentation</vt:lpstr>
      <vt:lpstr>PowerPoint Presentation</vt:lpstr>
      <vt:lpstr>Ano ang mga ipinagkatiwala sa akin?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Dapat Tandaan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Pagpapatupad ng Pangarap</dc:title>
  <dc:creator>Bing van Tooren</dc:creator>
  <cp:lastModifiedBy>Bing van Tooren</cp:lastModifiedBy>
  <cp:revision>41</cp:revision>
  <dcterms:created xsi:type="dcterms:W3CDTF">2014-10-13T10:14:32Z</dcterms:created>
  <dcterms:modified xsi:type="dcterms:W3CDTF">2017-09-25T12:08:45Z</dcterms:modified>
</cp:coreProperties>
</file>