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0" r:id="rId2"/>
    <p:sldId id="298" r:id="rId3"/>
    <p:sldId id="284" r:id="rId4"/>
    <p:sldId id="294" r:id="rId5"/>
    <p:sldId id="289" r:id="rId6"/>
    <p:sldId id="290" r:id="rId7"/>
    <p:sldId id="293" r:id="rId8"/>
    <p:sldId id="292" r:id="rId9"/>
    <p:sldId id="296" r:id="rId10"/>
  </p:sldIdLst>
  <p:sldSz cx="9144000" cy="6858000" type="letter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72D"/>
    <a:srgbClr val="800080"/>
    <a:srgbClr val="339933"/>
    <a:srgbClr val="B7FFB7"/>
    <a:srgbClr val="99FF99"/>
    <a:srgbClr val="000099"/>
    <a:srgbClr val="FF0000"/>
    <a:srgbClr val="B9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6" autoAdjust="0"/>
    <p:restoredTop sz="83231" autoAdjust="0"/>
  </p:normalViewPr>
  <p:slideViewPr>
    <p:cSldViewPr>
      <p:cViewPr varScale="1">
        <p:scale>
          <a:sx n="57" d="100"/>
          <a:sy n="5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458" y="0"/>
            <a:ext cx="416052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171"/>
            <a:ext cx="416052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2422CA1-B23A-41F2-ADB3-E3461514D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63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458" y="0"/>
            <a:ext cx="416052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120" y="3474720"/>
            <a:ext cx="768096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171"/>
            <a:ext cx="416052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58A894F-B3D4-4687-B20E-947D4516F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6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PH" dirty="0" smtClean="0"/>
              <a:t>[GREETING, INTRODUCE SELF AS FACILITATOR] </a:t>
            </a:r>
            <a:endParaRPr lang="en-US" dirty="0" smtClean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A894F-B3D4-4687-B20E-947D4516FD3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4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i="1" dirty="0" err="1" smtClean="0"/>
              <a:t>Ang</a:t>
            </a:r>
            <a:r>
              <a:rPr lang="en-PH" i="1" dirty="0" smtClean="0"/>
              <a:t> </a:t>
            </a:r>
            <a:r>
              <a:rPr lang="en-PH" i="1" dirty="0" err="1" smtClean="0"/>
              <a:t>pag-uusapan</a:t>
            </a:r>
            <a:r>
              <a:rPr lang="en-PH" i="1" dirty="0" smtClean="0"/>
              <a:t> </a:t>
            </a:r>
            <a:r>
              <a:rPr lang="en-PH" i="1" dirty="0" err="1" smtClean="0"/>
              <a:t>natin</a:t>
            </a:r>
            <a:r>
              <a:rPr lang="en-PH" i="1" dirty="0" smtClean="0"/>
              <a:t> </a:t>
            </a:r>
            <a:r>
              <a:rPr lang="en-PH" i="1" dirty="0" err="1" smtClean="0"/>
              <a:t>ngayon</a:t>
            </a:r>
            <a:r>
              <a:rPr lang="en-PH" i="1" dirty="0" smtClean="0"/>
              <a:t> ay </a:t>
            </a:r>
            <a:r>
              <a:rPr lang="en-PH" i="1" dirty="0" err="1" smtClean="0"/>
              <a:t>ang</a:t>
            </a:r>
            <a:r>
              <a:rPr lang="en-PH" i="1" dirty="0" smtClean="0"/>
              <a:t> </a:t>
            </a:r>
            <a:r>
              <a:rPr lang="en-PH" i="1" dirty="0" err="1" smtClean="0"/>
              <a:t>pagbibigay</a:t>
            </a:r>
            <a:r>
              <a:rPr lang="en-PH" i="1" dirty="0" smtClean="0"/>
              <a:t> </a:t>
            </a:r>
            <a:r>
              <a:rPr lang="en-PH" i="1" dirty="0" err="1" smtClean="0"/>
              <a:t>ng</a:t>
            </a:r>
            <a:r>
              <a:rPr lang="en-PH" i="1" dirty="0" smtClean="0"/>
              <a:t> </a:t>
            </a:r>
            <a:r>
              <a:rPr lang="en-PH" i="1" dirty="0" err="1" smtClean="0"/>
              <a:t>puna</a:t>
            </a:r>
            <a:r>
              <a:rPr lang="en-PH" i="1" dirty="0" smtClean="0"/>
              <a:t>.</a:t>
            </a:r>
            <a:endParaRPr lang="en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A894F-B3D4-4687-B20E-947D4516FD3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30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i="1" dirty="0" err="1" smtClean="0"/>
              <a:t>Ano</a:t>
            </a:r>
            <a:r>
              <a:rPr lang="en-US" i="1" dirty="0" smtClean="0"/>
              <a:t> </a:t>
            </a:r>
            <a:r>
              <a:rPr lang="en-US" i="1" dirty="0" err="1" smtClean="0"/>
              <a:t>ang</a:t>
            </a:r>
            <a:r>
              <a:rPr lang="en-US" i="1" dirty="0" smtClean="0"/>
              <a:t> </a:t>
            </a:r>
            <a:r>
              <a:rPr lang="en-US" i="1" dirty="0" err="1" smtClean="0"/>
              <a:t>puna</a:t>
            </a:r>
            <a:r>
              <a:rPr lang="en-US" i="1" dirty="0" smtClean="0"/>
              <a:t>?</a:t>
            </a:r>
            <a:r>
              <a:rPr lang="en-US" i="1" baseline="0" dirty="0" smtClean="0"/>
              <a:t> </a:t>
            </a:r>
            <a:r>
              <a:rPr lang="en-US" baseline="0" dirty="0" smtClean="0"/>
              <a:t>[READ] The feedback can be positive or negative. When positive, everyone is happy.  What do you say when you get positive feedback?  [</a:t>
            </a:r>
            <a:r>
              <a:rPr lang="en-US" baseline="0" dirty="0" err="1" smtClean="0"/>
              <a:t>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ngayon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Ngayon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</a:t>
            </a:r>
            <a:r>
              <a:rPr lang="en-US" baseline="0" dirty="0" smtClean="0"/>
              <a:t>?]  [</a:t>
            </a:r>
            <a:r>
              <a:rPr lang="en-US" baseline="0" dirty="0" err="1" smtClean="0"/>
              <a:t>Maganda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ginawa</a:t>
            </a:r>
            <a:r>
              <a:rPr lang="en-US" baseline="0" dirty="0" smtClean="0"/>
              <a:t> mo.  </a:t>
            </a:r>
            <a:r>
              <a:rPr lang="en-US" baseline="0" dirty="0" err="1" smtClean="0"/>
              <a:t>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</a:t>
            </a:r>
            <a:r>
              <a:rPr lang="en-US" baseline="0" dirty="0" smtClean="0"/>
              <a:t> may </a:t>
            </a:r>
            <a:r>
              <a:rPr lang="en-US" baseline="0" dirty="0" err="1" smtClean="0"/>
              <a:t>gawa</a:t>
            </a:r>
            <a:r>
              <a:rPr lang="en-US" baseline="0" dirty="0" smtClean="0"/>
              <a:t>.]</a:t>
            </a:r>
          </a:p>
          <a:p>
            <a:r>
              <a:rPr lang="en-US" baseline="0" dirty="0" smtClean="0"/>
              <a:t>Sometimes, we don’t know how to accept even positive feedback. Accept it, say “Thank you” and/or “I appreciate your feedback”.</a:t>
            </a:r>
          </a:p>
          <a:p>
            <a:r>
              <a:rPr lang="en-US" baseline="0" dirty="0" smtClean="0"/>
              <a:t>[LEAD DISCUSSION ON GIVEN QUESTIONS, GET ANSWERS FROM PARTICIPANTS]</a:t>
            </a: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48986C-66ED-49E9-94BD-18756D570AD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aseline="0" dirty="0" smtClean="0"/>
              <a:t>It’s more difficult to accept negative feedback.  [LEAD DISCUSSION ON GIVEN QUESTIONS, GET ANSWERS FROM PARTICIPANTS]</a:t>
            </a: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48986C-66ED-49E9-94BD-18756D570AD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err="1" smtClean="0"/>
              <a:t>Kilala</a:t>
            </a:r>
            <a:r>
              <a:rPr lang="en-PH" dirty="0" smtClean="0"/>
              <a:t> </a:t>
            </a:r>
            <a:r>
              <a:rPr lang="en-PH" dirty="0" err="1" smtClean="0"/>
              <a:t>ba</a:t>
            </a:r>
            <a:r>
              <a:rPr lang="en-PH" dirty="0" smtClean="0"/>
              <a:t> </a:t>
            </a:r>
            <a:r>
              <a:rPr lang="en-PH" dirty="0" err="1" smtClean="0"/>
              <a:t>natin</a:t>
            </a:r>
            <a:r>
              <a:rPr lang="en-PH" dirty="0" smtClean="0"/>
              <a:t> </a:t>
            </a:r>
            <a:r>
              <a:rPr lang="en-PH" dirty="0" err="1" smtClean="0"/>
              <a:t>si</a:t>
            </a:r>
            <a:r>
              <a:rPr lang="en-PH" dirty="0" smtClean="0"/>
              <a:t> Bill Gates?  </a:t>
            </a:r>
            <a:r>
              <a:rPr lang="en-PH" dirty="0" err="1" smtClean="0"/>
              <a:t>Siya</a:t>
            </a:r>
            <a:r>
              <a:rPr lang="en-PH" dirty="0" smtClean="0"/>
              <a:t> </a:t>
            </a:r>
            <a:r>
              <a:rPr lang="en-PH" dirty="0" err="1" smtClean="0"/>
              <a:t>yung</a:t>
            </a:r>
            <a:r>
              <a:rPr lang="en-PH" dirty="0" smtClean="0"/>
              <a:t> nag-</a:t>
            </a:r>
            <a:r>
              <a:rPr lang="en-PH" dirty="0" err="1" smtClean="0"/>
              <a:t>imbento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Microsoft Windows,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nagpapaandar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halos</a:t>
            </a:r>
            <a:r>
              <a:rPr lang="en-PH" baseline="0" dirty="0" smtClean="0"/>
              <a:t> </a:t>
            </a:r>
            <a:r>
              <a:rPr lang="en-PH" baseline="0" dirty="0" err="1" smtClean="0"/>
              <a:t>lahat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na</a:t>
            </a:r>
            <a:r>
              <a:rPr lang="en-PH" baseline="0" dirty="0" smtClean="0"/>
              <a:t> computer </a:t>
            </a:r>
            <a:r>
              <a:rPr lang="en-PH" baseline="0" dirty="0" err="1" smtClean="0"/>
              <a:t>sa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ngayon</a:t>
            </a:r>
            <a:r>
              <a:rPr lang="en-PH" baseline="0" dirty="0" smtClean="0"/>
              <a:t>.  </a:t>
            </a:r>
            <a:r>
              <a:rPr lang="en-PH" baseline="0" dirty="0" err="1" smtClean="0"/>
              <a:t>Ang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sabi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niya</a:t>
            </a:r>
            <a:r>
              <a:rPr lang="en-PH" baseline="0" dirty="0" smtClean="0"/>
              <a:t> [READ].  </a:t>
            </a:r>
            <a:r>
              <a:rPr lang="en-PH" baseline="0" dirty="0" err="1" smtClean="0"/>
              <a:t>Gustong</a:t>
            </a:r>
            <a:r>
              <a:rPr lang="en-PH" baseline="0" dirty="0" smtClean="0"/>
              <a:t> gusto </a:t>
            </a:r>
            <a:r>
              <a:rPr lang="en-PH" baseline="0" dirty="0" err="1" smtClean="0"/>
              <a:t>niyang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mabigyan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puna</a:t>
            </a:r>
            <a:r>
              <a:rPr lang="en-PH" baseline="0" dirty="0" smtClean="0"/>
              <a:t>.  Sa </a:t>
            </a:r>
            <a:r>
              <a:rPr lang="en-PH" baseline="0" dirty="0" err="1" smtClean="0"/>
              <a:t>pamamaraan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negatibong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puna</a:t>
            </a:r>
            <a:r>
              <a:rPr lang="en-PH" baseline="0" dirty="0" smtClean="0"/>
              <a:t>, </a:t>
            </a:r>
            <a:r>
              <a:rPr lang="en-PH" baseline="0" dirty="0" err="1" smtClean="0"/>
              <a:t>humuhusay</a:t>
            </a:r>
            <a:r>
              <a:rPr lang="en-PH" baseline="0" dirty="0" smtClean="0"/>
              <a:t> </a:t>
            </a:r>
            <a:r>
              <a:rPr lang="en-PH" baseline="0" dirty="0" err="1" smtClean="0"/>
              <a:t>siya</a:t>
            </a:r>
            <a:r>
              <a:rPr lang="en-PH" baseline="0" dirty="0" smtClean="0"/>
              <a:t> at </a:t>
            </a:r>
            <a:r>
              <a:rPr lang="en-PH" baseline="0" dirty="0" err="1" smtClean="0"/>
              <a:t>ang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gawain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niya</a:t>
            </a:r>
            <a:r>
              <a:rPr lang="en-PH" baseline="0" dirty="0" smtClean="0"/>
              <a:t>. [EXPAND]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A894F-B3D4-4687-B20E-947D4516FD3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78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i="1" dirty="0" err="1" smtClean="0"/>
              <a:t>Pag</a:t>
            </a:r>
            <a:r>
              <a:rPr lang="en-PH" i="1" dirty="0" smtClean="0"/>
              <a:t> </a:t>
            </a:r>
            <a:r>
              <a:rPr lang="en-PH" i="1" dirty="0" err="1" smtClean="0"/>
              <a:t>nabibigyan</a:t>
            </a:r>
            <a:r>
              <a:rPr lang="en-PH" i="1" dirty="0" smtClean="0"/>
              <a:t> </a:t>
            </a:r>
            <a:r>
              <a:rPr lang="en-PH" i="1" dirty="0" err="1" smtClean="0"/>
              <a:t>tayo</a:t>
            </a:r>
            <a:r>
              <a:rPr lang="en-PH" i="1" dirty="0" smtClean="0"/>
              <a:t> </a:t>
            </a:r>
            <a:r>
              <a:rPr lang="en-PH" i="1" dirty="0" err="1" smtClean="0"/>
              <a:t>ng</a:t>
            </a:r>
            <a:r>
              <a:rPr lang="en-PH" i="1" dirty="0" smtClean="0"/>
              <a:t> </a:t>
            </a:r>
            <a:r>
              <a:rPr lang="en-PH" i="1" dirty="0" err="1" smtClean="0"/>
              <a:t>negatibong</a:t>
            </a:r>
            <a:r>
              <a:rPr lang="en-PH" i="1" dirty="0" smtClean="0"/>
              <a:t> </a:t>
            </a:r>
            <a:r>
              <a:rPr lang="en-PH" i="1" dirty="0" err="1" smtClean="0"/>
              <a:t>puna</a:t>
            </a:r>
            <a:r>
              <a:rPr lang="en-PH" i="1" dirty="0" smtClean="0"/>
              <a:t>, </a:t>
            </a:r>
            <a:r>
              <a:rPr lang="en-PH" i="1" dirty="0" err="1" smtClean="0"/>
              <a:t>ano</a:t>
            </a:r>
            <a:r>
              <a:rPr lang="en-PH" i="1" dirty="0" smtClean="0"/>
              <a:t> </a:t>
            </a:r>
            <a:r>
              <a:rPr lang="en-PH" i="1" dirty="0" err="1" smtClean="0"/>
              <a:t>ang</a:t>
            </a:r>
            <a:r>
              <a:rPr lang="en-PH" i="1" dirty="0" smtClean="0"/>
              <a:t> </a:t>
            </a:r>
            <a:r>
              <a:rPr lang="en-PH" i="1" dirty="0" err="1" smtClean="0"/>
              <a:t>unang</a:t>
            </a:r>
            <a:r>
              <a:rPr lang="en-PH" i="1" dirty="0" smtClean="0"/>
              <a:t> </a:t>
            </a:r>
            <a:r>
              <a:rPr lang="en-PH" i="1" dirty="0" err="1" smtClean="0"/>
              <a:t>reaksyon</a:t>
            </a:r>
            <a:r>
              <a:rPr lang="en-PH" i="1" dirty="0" smtClean="0"/>
              <a:t> </a:t>
            </a:r>
            <a:r>
              <a:rPr lang="en-PH" i="1" dirty="0" err="1" smtClean="0"/>
              <a:t>natin</a:t>
            </a:r>
            <a:r>
              <a:rPr lang="en-PH" i="1" dirty="0" smtClean="0"/>
              <a:t>?  </a:t>
            </a:r>
            <a:r>
              <a:rPr lang="en-PH" dirty="0" smtClean="0"/>
              <a:t>Do we react or respond? [DISCUSS EXAMPLES, ELICIT MORE EXAMPLES]</a:t>
            </a:r>
          </a:p>
          <a:p>
            <a:r>
              <a:rPr lang="en-PH" dirty="0" err="1" smtClean="0"/>
              <a:t>Anong</a:t>
            </a:r>
            <a:r>
              <a:rPr lang="en-PH" dirty="0" smtClean="0"/>
              <a:t> mas </a:t>
            </a:r>
            <a:r>
              <a:rPr lang="en-PH" dirty="0" err="1" smtClean="0"/>
              <a:t>magandang</a:t>
            </a:r>
            <a:r>
              <a:rPr lang="en-PH" dirty="0" smtClean="0"/>
              <a:t> </a:t>
            </a:r>
            <a:r>
              <a:rPr lang="en-PH" dirty="0" err="1" smtClean="0"/>
              <a:t>tugon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negatibong</a:t>
            </a:r>
            <a:r>
              <a:rPr lang="en-PH" dirty="0" smtClean="0"/>
              <a:t> </a:t>
            </a:r>
            <a:r>
              <a:rPr lang="en-PH" dirty="0" err="1" smtClean="0"/>
              <a:t>puna</a:t>
            </a:r>
            <a:r>
              <a:rPr lang="en-PH" dirty="0" smtClean="0"/>
              <a:t>?  </a:t>
            </a:r>
            <a:r>
              <a:rPr lang="en-PH" dirty="0" err="1" smtClean="0"/>
              <a:t>Anong</a:t>
            </a:r>
            <a:r>
              <a:rPr lang="en-PH" dirty="0" smtClean="0"/>
              <a:t> mas </a:t>
            </a:r>
            <a:r>
              <a:rPr lang="en-PH" dirty="0" err="1" smtClean="0"/>
              <a:t>nakakatulong</a:t>
            </a:r>
            <a:r>
              <a:rPr lang="en-PH" dirty="0" smtClean="0"/>
              <a:t> </a:t>
            </a:r>
            <a:r>
              <a:rPr lang="en-PH" dirty="0" err="1" smtClean="0"/>
              <a:t>sa</a:t>
            </a:r>
            <a:r>
              <a:rPr lang="en-PH" dirty="0" smtClean="0"/>
              <a:t> </a:t>
            </a:r>
            <a:r>
              <a:rPr lang="en-PH" dirty="0" err="1" smtClean="0"/>
              <a:t>atin</a:t>
            </a:r>
            <a:r>
              <a:rPr lang="en-PH" dirty="0" smtClean="0"/>
              <a:t>?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A894F-B3D4-4687-B20E-947D4516FD3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It’s good when the feedback you give is positive.  Everyone likes that and we should do it whenever possible.  It’s easy to do</a:t>
            </a:r>
            <a:r>
              <a:rPr lang="en-PH" baseline="0" dirty="0" smtClean="0"/>
              <a:t> and it makes both the giver and receiver happy.  </a:t>
            </a:r>
            <a:r>
              <a:rPr lang="en-PH" i="1" baseline="0" dirty="0" err="1" smtClean="0"/>
              <a:t>Salamat</a:t>
            </a:r>
            <a:r>
              <a:rPr lang="en-PH" i="1" baseline="0" dirty="0" smtClean="0"/>
              <a:t>.  </a:t>
            </a:r>
            <a:r>
              <a:rPr lang="en-PH" i="1" baseline="0" dirty="0" err="1" smtClean="0"/>
              <a:t>Maganda</a:t>
            </a:r>
            <a:r>
              <a:rPr lang="en-PH" i="1" baseline="0" dirty="0" smtClean="0"/>
              <a:t> yang </a:t>
            </a:r>
            <a:r>
              <a:rPr lang="en-PH" i="1" baseline="0" dirty="0" err="1" smtClean="0"/>
              <a:t>ginawa</a:t>
            </a:r>
            <a:r>
              <a:rPr lang="en-PH" i="1" baseline="0" dirty="0" smtClean="0"/>
              <a:t> mo.  </a:t>
            </a:r>
            <a:r>
              <a:rPr lang="en-PH" i="1" baseline="0" dirty="0" err="1" smtClean="0"/>
              <a:t>Nagustuhan</a:t>
            </a:r>
            <a:r>
              <a:rPr lang="en-PH" i="1" baseline="0" dirty="0" smtClean="0"/>
              <a:t> </a:t>
            </a:r>
            <a:r>
              <a:rPr lang="en-PH" i="1" baseline="0" dirty="0" err="1" smtClean="0"/>
              <a:t>ko</a:t>
            </a:r>
            <a:r>
              <a:rPr lang="en-PH" i="1" baseline="0" dirty="0" smtClean="0"/>
              <a:t> </a:t>
            </a:r>
            <a:r>
              <a:rPr lang="en-PH" i="1" baseline="0" dirty="0" err="1" smtClean="0"/>
              <a:t>ang</a:t>
            </a:r>
            <a:r>
              <a:rPr lang="en-PH" i="1" baseline="0" dirty="0" smtClean="0"/>
              <a:t> </a:t>
            </a:r>
            <a:r>
              <a:rPr lang="en-PH" i="1" baseline="0" dirty="0" err="1" smtClean="0"/>
              <a:t>sinabi</a:t>
            </a:r>
            <a:r>
              <a:rPr lang="en-PH" i="1" baseline="0" dirty="0" smtClean="0"/>
              <a:t> mo.</a:t>
            </a:r>
          </a:p>
          <a:p>
            <a:r>
              <a:rPr lang="en-PH" dirty="0" smtClean="0"/>
              <a:t>It’s different with negative feedback.  Sometimes, it’s so hard to give negative feedback,</a:t>
            </a:r>
            <a:r>
              <a:rPr lang="en-PH" baseline="0" dirty="0" smtClean="0"/>
              <a:t> we just don’t do it or even avoid it.  But, like Bill Gates said, we miss an opportunity for improvement.  </a:t>
            </a:r>
            <a:r>
              <a:rPr lang="en-PH" i="1" baseline="0" dirty="0" err="1" smtClean="0"/>
              <a:t>Pagkakataon</a:t>
            </a:r>
            <a:r>
              <a:rPr lang="en-PH" i="1" baseline="0" dirty="0" smtClean="0"/>
              <a:t> </a:t>
            </a:r>
            <a:r>
              <a:rPr lang="en-PH" i="1" baseline="0" dirty="0" err="1" smtClean="0"/>
              <a:t>para</a:t>
            </a:r>
            <a:r>
              <a:rPr lang="en-PH" i="1" baseline="0" dirty="0" smtClean="0"/>
              <a:t> </a:t>
            </a:r>
            <a:r>
              <a:rPr lang="en-PH" i="1" baseline="0" dirty="0" err="1" smtClean="0"/>
              <a:t>gumaling</a:t>
            </a:r>
            <a:r>
              <a:rPr lang="en-PH" i="1" baseline="0" dirty="0" smtClean="0"/>
              <a:t> pa </a:t>
            </a:r>
            <a:r>
              <a:rPr lang="en-PH" i="1" baseline="0" dirty="0" err="1" smtClean="0"/>
              <a:t>ang</a:t>
            </a:r>
            <a:r>
              <a:rPr lang="en-PH" i="1" baseline="0" dirty="0" smtClean="0"/>
              <a:t> </a:t>
            </a:r>
            <a:r>
              <a:rPr lang="en-PH" i="1" baseline="0" dirty="0" err="1" smtClean="0"/>
              <a:t>kasama</a:t>
            </a:r>
            <a:r>
              <a:rPr lang="en-PH" i="1" baseline="0" dirty="0" smtClean="0"/>
              <a:t> </a:t>
            </a:r>
            <a:r>
              <a:rPr lang="en-PH" i="1" baseline="0" dirty="0" err="1" smtClean="0"/>
              <a:t>natin</a:t>
            </a:r>
            <a:r>
              <a:rPr lang="en-PH" i="1" baseline="0" dirty="0" smtClean="0"/>
              <a:t>.</a:t>
            </a:r>
          </a:p>
          <a:p>
            <a:r>
              <a:rPr lang="en-PH" dirty="0" smtClean="0"/>
              <a:t>There is a good way to give negative</a:t>
            </a:r>
            <a:r>
              <a:rPr lang="en-PH" baseline="0" dirty="0" smtClean="0"/>
              <a:t> feedback called “The Sandwich Method”.  What does a sandwich contain?  Bread on top and bottom.  The filling is in the middle.  Using the sandwich method, we first start with positive feedback or </a:t>
            </a:r>
            <a:r>
              <a:rPr lang="en-PH" i="1" baseline="0" dirty="0" err="1" smtClean="0"/>
              <a:t>tinapay</a:t>
            </a:r>
            <a:r>
              <a:rPr lang="en-PH" baseline="0" dirty="0" smtClean="0"/>
              <a:t>. Then we give the negative feedback or </a:t>
            </a:r>
            <a:r>
              <a:rPr lang="en-PH" i="1" baseline="0" dirty="0" err="1" smtClean="0"/>
              <a:t>palaman</a:t>
            </a:r>
            <a:r>
              <a:rPr lang="en-PH" baseline="0" dirty="0" smtClean="0"/>
              <a:t>.  Then we cover the whole with more positive statements or </a:t>
            </a:r>
            <a:r>
              <a:rPr lang="en-PH" baseline="0" dirty="0" err="1" smtClean="0"/>
              <a:t>tinapay</a:t>
            </a:r>
            <a:r>
              <a:rPr lang="en-PH" baseline="0" dirty="0" smtClean="0"/>
              <a:t>. [READ EXAMPLES] 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A894F-B3D4-4687-B20E-947D4516FD3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87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Let’s practice!  Pick a partner who you know</a:t>
            </a:r>
            <a:r>
              <a:rPr lang="en-PH" baseline="0" dirty="0" smtClean="0"/>
              <a:t> a bit, better from the same barangay.  Sit down facing each other and practice the sandwich method.  First one will speak a complete sandwich, then the other will speak.  When everyone is done, we will exchange partners and repeat.</a:t>
            </a:r>
          </a:p>
          <a:p>
            <a:r>
              <a:rPr lang="en-PH" baseline="0" dirty="0" smtClean="0"/>
              <a:t>[CONDUCT 2 - 3 ROUNDS AND PROCESS THE EXPERIENCE]</a:t>
            </a:r>
          </a:p>
          <a:p>
            <a:r>
              <a:rPr lang="en-PH" baseline="0" dirty="0" err="1" smtClean="0"/>
              <a:t>Anong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naramdaman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natin</a:t>
            </a:r>
            <a:r>
              <a:rPr lang="en-PH" baseline="0" dirty="0" smtClean="0"/>
              <a:t> </a:t>
            </a:r>
            <a:r>
              <a:rPr lang="en-PH" baseline="0" dirty="0" err="1" smtClean="0"/>
              <a:t>sa</a:t>
            </a:r>
            <a:r>
              <a:rPr lang="en-PH" baseline="0" dirty="0" smtClean="0"/>
              <a:t> </a:t>
            </a:r>
            <a:r>
              <a:rPr lang="en-PH" baseline="0" dirty="0" err="1" smtClean="0"/>
              <a:t>pagbibigay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ng</a:t>
            </a:r>
            <a:r>
              <a:rPr lang="en-PH" baseline="0" dirty="0" smtClean="0"/>
              <a:t> feedback?  </a:t>
            </a:r>
            <a:r>
              <a:rPr lang="en-PH" baseline="0" dirty="0" err="1" smtClean="0"/>
              <a:t>Anong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naramdaman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natin</a:t>
            </a:r>
            <a:r>
              <a:rPr lang="en-PH" baseline="0" dirty="0" smtClean="0"/>
              <a:t> </a:t>
            </a:r>
            <a:r>
              <a:rPr lang="en-PH" baseline="0" dirty="0" err="1" smtClean="0"/>
              <a:t>sa</a:t>
            </a:r>
            <a:r>
              <a:rPr lang="en-PH" baseline="0" dirty="0" smtClean="0"/>
              <a:t> </a:t>
            </a:r>
            <a:r>
              <a:rPr lang="en-PH" baseline="0" dirty="0" err="1" smtClean="0"/>
              <a:t>pagtanggap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ng</a:t>
            </a:r>
            <a:r>
              <a:rPr lang="en-PH" baseline="0" dirty="0" smtClean="0"/>
              <a:t> feedback?  May </a:t>
            </a:r>
            <a:r>
              <a:rPr lang="en-PH" baseline="0" dirty="0" err="1" smtClean="0"/>
              <a:t>bago</a:t>
            </a:r>
            <a:r>
              <a:rPr lang="en-PH" baseline="0" dirty="0" smtClean="0"/>
              <a:t> </a:t>
            </a:r>
            <a:r>
              <a:rPr lang="en-PH" baseline="0" dirty="0" err="1" smtClean="0"/>
              <a:t>ba</a:t>
            </a:r>
            <a:r>
              <a:rPr lang="en-PH" baseline="0" dirty="0" smtClean="0"/>
              <a:t> </a:t>
            </a:r>
            <a:r>
              <a:rPr lang="en-PH" baseline="0" dirty="0" err="1" smtClean="0"/>
              <a:t>tayong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natutunan</a:t>
            </a:r>
            <a:r>
              <a:rPr lang="en-PH" baseline="0" dirty="0" smtClean="0"/>
              <a:t>?</a:t>
            </a:r>
          </a:p>
          <a:p>
            <a:r>
              <a:rPr lang="en-PH" baseline="0" dirty="0" err="1" smtClean="0"/>
              <a:t>Kailan</a:t>
            </a:r>
            <a:r>
              <a:rPr lang="en-PH" baseline="0" dirty="0" smtClean="0"/>
              <a:t> at </a:t>
            </a:r>
            <a:r>
              <a:rPr lang="en-PH" baseline="0" dirty="0" err="1" smtClean="0"/>
              <a:t>kanino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natin</a:t>
            </a:r>
            <a:r>
              <a:rPr lang="en-PH" baseline="0" dirty="0" smtClean="0"/>
              <a:t> </a:t>
            </a:r>
            <a:r>
              <a:rPr lang="en-PH" baseline="0" dirty="0" err="1" smtClean="0"/>
              <a:t>pwedeng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gagamitin</a:t>
            </a:r>
            <a:r>
              <a:rPr lang="en-PH" baseline="0" dirty="0" smtClean="0"/>
              <a:t> </a:t>
            </a:r>
            <a:r>
              <a:rPr lang="en-PH" baseline="0" dirty="0" err="1" smtClean="0"/>
              <a:t>ang</a:t>
            </a:r>
            <a:r>
              <a:rPr lang="en-PH" baseline="0" dirty="0" smtClean="0"/>
              <a:t> sandwich method? [FAMILY, FRIENDS, OFFICIALS, ETC.] [MODEL SPEAKING WITH PUNONG BARANGAY, MGA KAGAWAD, MAYOR]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A894F-B3D4-4687-B20E-947D4516FD3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799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err="1" smtClean="0"/>
              <a:t>Nagbibigay</a:t>
            </a:r>
            <a:r>
              <a:rPr lang="en-PH" dirty="0" smtClean="0"/>
              <a:t> </a:t>
            </a:r>
            <a:r>
              <a:rPr lang="en-PH" dirty="0" err="1" smtClean="0"/>
              <a:t>tayo</a:t>
            </a:r>
            <a:r>
              <a:rPr lang="en-PH" dirty="0" smtClean="0"/>
              <a:t> </a:t>
            </a:r>
            <a:r>
              <a:rPr lang="en-PH" dirty="0" err="1" smtClean="0"/>
              <a:t>ng</a:t>
            </a:r>
            <a:r>
              <a:rPr lang="en-PH" dirty="0" smtClean="0"/>
              <a:t> </a:t>
            </a:r>
            <a:r>
              <a:rPr lang="en-PH" dirty="0" err="1" smtClean="0"/>
              <a:t>puna</a:t>
            </a:r>
            <a:r>
              <a:rPr lang="en-PH" dirty="0" smtClean="0"/>
              <a:t> </a:t>
            </a:r>
            <a:r>
              <a:rPr lang="en-PH" dirty="0" err="1" smtClean="0"/>
              <a:t>para</a:t>
            </a:r>
            <a:r>
              <a:rPr lang="en-PH" dirty="0" smtClean="0"/>
              <a:t> </a:t>
            </a:r>
            <a:r>
              <a:rPr lang="en-PH" dirty="0" err="1" smtClean="0"/>
              <a:t>umangat</a:t>
            </a:r>
            <a:r>
              <a:rPr lang="en-PH" dirty="0" smtClean="0"/>
              <a:t> </a:t>
            </a:r>
            <a:r>
              <a:rPr lang="en-PH" dirty="0" err="1" smtClean="0"/>
              <a:t>ang</a:t>
            </a:r>
            <a:r>
              <a:rPr lang="en-PH" dirty="0" smtClean="0"/>
              <a:t> </a:t>
            </a:r>
            <a:r>
              <a:rPr lang="en-PH" dirty="0" err="1" smtClean="0"/>
              <a:t>kapwa</a:t>
            </a:r>
            <a:r>
              <a:rPr lang="en-PH" dirty="0" smtClean="0"/>
              <a:t>.  At,</a:t>
            </a:r>
            <a:r>
              <a:rPr lang="en-PH" baseline="0" dirty="0" smtClean="0"/>
              <a:t> </a:t>
            </a:r>
            <a:r>
              <a:rPr lang="en-PH" baseline="0" dirty="0" err="1" smtClean="0"/>
              <a:t>sabi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ni</a:t>
            </a:r>
            <a:r>
              <a:rPr lang="en-PH" baseline="0" dirty="0" smtClean="0"/>
              <a:t> Robert Ingersoll, </a:t>
            </a:r>
            <a:r>
              <a:rPr lang="en-PH" baseline="0" dirty="0" err="1" smtClean="0"/>
              <a:t>umaangat</a:t>
            </a:r>
            <a:r>
              <a:rPr lang="en-PH" baseline="0" dirty="0" smtClean="0"/>
              <a:t> </a:t>
            </a:r>
            <a:r>
              <a:rPr lang="en-PH" baseline="0" dirty="0" err="1" smtClean="0"/>
              <a:t>tayo</a:t>
            </a:r>
            <a:r>
              <a:rPr lang="en-PH" baseline="0" dirty="0" smtClean="0"/>
              <a:t> </a:t>
            </a:r>
            <a:r>
              <a:rPr lang="en-PH" baseline="0" dirty="0" err="1" smtClean="0"/>
              <a:t>sa</a:t>
            </a:r>
            <a:r>
              <a:rPr lang="en-PH" baseline="0" dirty="0" smtClean="0"/>
              <a:t> </a:t>
            </a:r>
            <a:r>
              <a:rPr lang="en-PH" baseline="0" dirty="0" err="1" smtClean="0"/>
              <a:t>pangangat</a:t>
            </a:r>
            <a:r>
              <a:rPr lang="en-PH" baseline="0" dirty="0" smtClean="0"/>
              <a:t> </a:t>
            </a:r>
            <a:r>
              <a:rPr lang="en-PH" baseline="0" dirty="0" err="1" smtClean="0"/>
              <a:t>ng</a:t>
            </a:r>
            <a:r>
              <a:rPr lang="en-PH" baseline="0" dirty="0" smtClean="0"/>
              <a:t> </a:t>
            </a:r>
            <a:r>
              <a:rPr lang="en-PH" baseline="0" dirty="0" err="1" smtClean="0"/>
              <a:t>kapwa</a:t>
            </a:r>
            <a:r>
              <a:rPr lang="en-PH" baseline="0" smtClean="0"/>
              <a:t>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A894F-B3D4-4687-B20E-947D4516FD3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94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1F1F-784C-4A77-91B1-95FE4B85A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7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2898-C53B-42C1-A0D7-1EFE6CA39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13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37F6-FE1B-4932-8AB8-1EBBCB456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1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BB91C-382C-4E8A-A885-FE3211E66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7FEA-31D5-4685-B1E0-CCC22D179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59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0260E-1B70-4714-B589-DF01131D9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63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36D7-D262-4560-96FE-EF6DFE0CC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11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FD000-D292-4EE4-8A8F-C53D60D04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91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F0ED5-EA10-4F4F-8AAF-204763D70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62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17C2-2A41-4EDC-9CB8-5E2FFA5F1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7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3A6CF-E20B-4C32-8F4A-8E2321693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39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54F4BCB-490B-4361-A060-713D45CCB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008E40"/>
                </a:solidFill>
                <a:latin typeface="Comic Sans MS" pitchFamily="66" charset="0"/>
              </a:rPr>
              <a:t>Tagapagpadaloy</a:t>
            </a:r>
            <a:r>
              <a:rPr lang="en-US" altLang="en-US" dirty="0" smtClean="0">
                <a:solidFill>
                  <a:srgbClr val="008E40"/>
                </a:solidFill>
                <a:latin typeface="Comic Sans MS" pitchFamily="66" charset="0"/>
              </a:rPr>
              <a:t> </a:t>
            </a:r>
            <a:r>
              <a:rPr lang="en-US" altLang="en-US" dirty="0" err="1" smtClean="0">
                <a:solidFill>
                  <a:srgbClr val="008E40"/>
                </a:solidFill>
                <a:latin typeface="Comic Sans MS" pitchFamily="66" charset="0"/>
              </a:rPr>
              <a:t>ng</a:t>
            </a:r>
            <a:r>
              <a:rPr lang="en-US" altLang="en-US" dirty="0" smtClean="0">
                <a:solidFill>
                  <a:srgbClr val="008E40"/>
                </a:solidFill>
                <a:latin typeface="Comic Sans MS" pitchFamily="66" charset="0"/>
              </a:rPr>
              <a:t> </a:t>
            </a:r>
            <a:r>
              <a:rPr lang="en-US" altLang="en-US" dirty="0" err="1" smtClean="0">
                <a:solidFill>
                  <a:srgbClr val="008E40"/>
                </a:solidFill>
                <a:latin typeface="Comic Sans MS" pitchFamily="66" charset="0"/>
              </a:rPr>
              <a:t>Pagbabago</a:t>
            </a:r>
            <a:r>
              <a:rPr lang="en-US" altLang="en-US" dirty="0" smtClean="0">
                <a:solidFill>
                  <a:srgbClr val="008E40"/>
                </a:solidFill>
                <a:latin typeface="Comic Sans MS" pitchFamily="66" charset="0"/>
              </a:rPr>
              <a:t> – 13</a:t>
            </a:r>
            <a:endParaRPr lang="en-US" altLang="en-US" sz="6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1" name="Picture 22" descr="MC91021718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47650"/>
            <a:ext cx="23828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3" descr="MC90036748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47650"/>
            <a:ext cx="23828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/>
              <a:t>i-Pantawid TP13</a:t>
            </a:r>
          </a:p>
        </p:txBody>
      </p:sp>
      <p:sp>
        <p:nvSpPr>
          <p:cNvPr id="20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A7AF00-CA6F-4101-BF90-AFCC0B4F98B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685800" y="4876800"/>
            <a:ext cx="760817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800" kern="0" dirty="0" err="1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Ang</a:t>
            </a:r>
            <a:r>
              <a:rPr lang="en-US" sz="4800" kern="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4800" kern="0" dirty="0" err="1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Nakakatulong</a:t>
            </a:r>
            <a:r>
              <a:rPr lang="en-US" sz="4800" kern="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4800" kern="0" dirty="0" err="1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na</a:t>
            </a:r>
            <a:r>
              <a:rPr lang="en-US" sz="4800" kern="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4800" kern="0" dirty="0" err="1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Puna</a:t>
            </a:r>
            <a:endParaRPr lang="en-PH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C0000"/>
                </a:solidFill>
                <a:latin typeface="Freestyle Script" pitchFamily="66" charset="0"/>
              </a:rPr>
              <a:t>TP13 – </a:t>
            </a:r>
            <a:r>
              <a:rPr lang="en-US" sz="6000" dirty="0" err="1" smtClean="0">
                <a:solidFill>
                  <a:srgbClr val="CC0000"/>
                </a:solidFill>
                <a:latin typeface="Freestyle Script" pitchFamily="66" charset="0"/>
              </a:rPr>
              <a:t>Ang</a:t>
            </a:r>
            <a:r>
              <a:rPr lang="en-US" sz="6000" dirty="0" smtClean="0">
                <a:solidFill>
                  <a:srgbClr val="CC0000"/>
                </a:solidFill>
                <a:latin typeface="Freestyle Script" pitchFamily="66" charset="0"/>
              </a:rPr>
              <a:t> </a:t>
            </a:r>
            <a:r>
              <a:rPr lang="en-US" sz="6000" dirty="0" err="1" smtClean="0">
                <a:solidFill>
                  <a:srgbClr val="CC0000"/>
                </a:solidFill>
                <a:latin typeface="Freestyle Script" pitchFamily="66" charset="0"/>
              </a:rPr>
              <a:t>Nakakatulong</a:t>
            </a:r>
            <a:r>
              <a:rPr lang="en-US" sz="6000" dirty="0" smtClean="0">
                <a:solidFill>
                  <a:srgbClr val="CC0000"/>
                </a:solidFill>
                <a:latin typeface="Freestyle Script" pitchFamily="66" charset="0"/>
              </a:rPr>
              <a:t> </a:t>
            </a:r>
            <a:r>
              <a:rPr lang="en-US" sz="6000" dirty="0" err="1" smtClean="0">
                <a:solidFill>
                  <a:srgbClr val="CC0000"/>
                </a:solidFill>
                <a:latin typeface="Freestyle Script" pitchFamily="66" charset="0"/>
              </a:rPr>
              <a:t>na</a:t>
            </a:r>
            <a:r>
              <a:rPr lang="en-US" sz="6000" dirty="0" smtClean="0">
                <a:solidFill>
                  <a:srgbClr val="CC0000"/>
                </a:solidFill>
                <a:latin typeface="Freestyle Script" pitchFamily="66" charset="0"/>
              </a:rPr>
              <a:t> </a:t>
            </a:r>
            <a:r>
              <a:rPr lang="en-US" sz="6000" dirty="0" err="1" smtClean="0">
                <a:solidFill>
                  <a:srgbClr val="CC0000"/>
                </a:solidFill>
                <a:latin typeface="Freestyle Script" pitchFamily="66" charset="0"/>
              </a:rPr>
              <a:t>Puna</a:t>
            </a:r>
            <a:endParaRPr lang="en-PH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96200" cy="4114800"/>
          </a:xfrm>
          <a:solidFill>
            <a:srgbClr val="CCFFCC"/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PH" dirty="0" smtClean="0"/>
              <a:t>What is feedback? </a:t>
            </a:r>
            <a:r>
              <a:rPr lang="en-PH" i="1" dirty="0" err="1" smtClean="0">
                <a:solidFill>
                  <a:srgbClr val="C00000"/>
                </a:solidFill>
              </a:rPr>
              <a:t>Ano</a:t>
            </a:r>
            <a:r>
              <a:rPr lang="en-PH" i="1" dirty="0" smtClean="0">
                <a:solidFill>
                  <a:srgbClr val="C00000"/>
                </a:solidFill>
              </a:rPr>
              <a:t> </a:t>
            </a:r>
            <a:r>
              <a:rPr lang="en-PH" i="1" dirty="0" err="1" smtClean="0">
                <a:solidFill>
                  <a:srgbClr val="C00000"/>
                </a:solidFill>
              </a:rPr>
              <a:t>ang</a:t>
            </a:r>
            <a:r>
              <a:rPr lang="en-PH" i="1" dirty="0" smtClean="0">
                <a:solidFill>
                  <a:srgbClr val="C00000"/>
                </a:solidFill>
              </a:rPr>
              <a:t> </a:t>
            </a:r>
            <a:r>
              <a:rPr lang="en-PH" i="1" dirty="0" err="1" smtClean="0">
                <a:solidFill>
                  <a:srgbClr val="C00000"/>
                </a:solidFill>
              </a:rPr>
              <a:t>puna</a:t>
            </a:r>
            <a:r>
              <a:rPr lang="en-PH" i="1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PH" dirty="0" smtClean="0"/>
              <a:t>Types of feedback  </a:t>
            </a:r>
            <a:r>
              <a:rPr lang="en-PH" i="1" dirty="0" err="1" smtClean="0">
                <a:solidFill>
                  <a:srgbClr val="C00000"/>
                </a:solidFill>
              </a:rPr>
              <a:t>Positibo</a:t>
            </a:r>
            <a:r>
              <a:rPr lang="en-PH" i="1" dirty="0" smtClean="0">
                <a:solidFill>
                  <a:srgbClr val="C00000"/>
                </a:solidFill>
              </a:rPr>
              <a:t> at </a:t>
            </a:r>
            <a:r>
              <a:rPr lang="en-PH" i="1" dirty="0" err="1" smtClean="0">
                <a:solidFill>
                  <a:srgbClr val="C00000"/>
                </a:solidFill>
              </a:rPr>
              <a:t>negatibong</a:t>
            </a:r>
            <a:r>
              <a:rPr lang="en-PH" i="1" dirty="0" smtClean="0">
                <a:solidFill>
                  <a:srgbClr val="C00000"/>
                </a:solidFill>
              </a:rPr>
              <a:t> </a:t>
            </a:r>
            <a:r>
              <a:rPr lang="en-PH" i="1" dirty="0" err="1" smtClean="0">
                <a:solidFill>
                  <a:srgbClr val="C00000"/>
                </a:solidFill>
              </a:rPr>
              <a:t>puna</a:t>
            </a:r>
            <a:endParaRPr lang="en-PH" i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PH" dirty="0" smtClean="0"/>
              <a:t>Response to feedback  </a:t>
            </a:r>
            <a:r>
              <a:rPr lang="en-PH" i="1" dirty="0" err="1">
                <a:solidFill>
                  <a:srgbClr val="C00000"/>
                </a:solidFill>
              </a:rPr>
              <a:t>Ang</a:t>
            </a:r>
            <a:r>
              <a:rPr lang="en-PH" i="1" dirty="0">
                <a:solidFill>
                  <a:srgbClr val="C00000"/>
                </a:solidFill>
              </a:rPr>
              <a:t> </a:t>
            </a:r>
            <a:r>
              <a:rPr lang="en-PH" i="1" dirty="0" err="1">
                <a:solidFill>
                  <a:srgbClr val="C00000"/>
                </a:solidFill>
              </a:rPr>
              <a:t>tugon</a:t>
            </a:r>
            <a:r>
              <a:rPr lang="en-PH" i="1" dirty="0">
                <a:solidFill>
                  <a:srgbClr val="C00000"/>
                </a:solidFill>
              </a:rPr>
              <a:t> </a:t>
            </a:r>
            <a:r>
              <a:rPr lang="en-PH" i="1" dirty="0" err="1">
                <a:solidFill>
                  <a:srgbClr val="C00000"/>
                </a:solidFill>
              </a:rPr>
              <a:t>sa</a:t>
            </a:r>
            <a:r>
              <a:rPr lang="en-PH" i="1" dirty="0">
                <a:solidFill>
                  <a:srgbClr val="C00000"/>
                </a:solidFill>
              </a:rPr>
              <a:t> </a:t>
            </a:r>
            <a:r>
              <a:rPr lang="en-PH" i="1" dirty="0" err="1">
                <a:solidFill>
                  <a:srgbClr val="C00000"/>
                </a:solidFill>
              </a:rPr>
              <a:t>puna</a:t>
            </a:r>
            <a:endParaRPr lang="en-PH" i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PH" dirty="0" smtClean="0"/>
              <a:t>How to give feedback  </a:t>
            </a:r>
            <a:r>
              <a:rPr lang="en-PH" i="1" dirty="0" err="1">
                <a:solidFill>
                  <a:srgbClr val="C00000"/>
                </a:solidFill>
              </a:rPr>
              <a:t>Paano</a:t>
            </a:r>
            <a:r>
              <a:rPr lang="en-PH" i="1" dirty="0">
                <a:solidFill>
                  <a:srgbClr val="C00000"/>
                </a:solidFill>
              </a:rPr>
              <a:t> </a:t>
            </a:r>
            <a:r>
              <a:rPr lang="en-PH" i="1" dirty="0" err="1">
                <a:solidFill>
                  <a:srgbClr val="C00000"/>
                </a:solidFill>
              </a:rPr>
              <a:t>magbigay</a:t>
            </a:r>
            <a:r>
              <a:rPr lang="en-PH" i="1" dirty="0">
                <a:solidFill>
                  <a:srgbClr val="C00000"/>
                </a:solidFill>
              </a:rPr>
              <a:t> </a:t>
            </a:r>
            <a:r>
              <a:rPr lang="en-PH" i="1" dirty="0" err="1">
                <a:solidFill>
                  <a:srgbClr val="C00000"/>
                </a:solidFill>
              </a:rPr>
              <a:t>ng</a:t>
            </a:r>
            <a:r>
              <a:rPr lang="en-PH" i="1" dirty="0">
                <a:solidFill>
                  <a:srgbClr val="C00000"/>
                </a:solidFill>
              </a:rPr>
              <a:t> </a:t>
            </a:r>
            <a:r>
              <a:rPr lang="en-PH" i="1" dirty="0" err="1" smtClean="0">
                <a:solidFill>
                  <a:srgbClr val="C00000"/>
                </a:solidFill>
              </a:rPr>
              <a:t>puna</a:t>
            </a:r>
            <a:r>
              <a:rPr lang="en-PH" i="1" dirty="0" smtClean="0">
                <a:solidFill>
                  <a:srgbClr val="C00000"/>
                </a:solidFill>
              </a:rPr>
              <a:t> </a:t>
            </a:r>
            <a:r>
              <a:rPr lang="en-PH" i="1" dirty="0" err="1" smtClean="0">
                <a:solidFill>
                  <a:srgbClr val="C00000"/>
                </a:solidFill>
              </a:rPr>
              <a:t>na</a:t>
            </a:r>
            <a:r>
              <a:rPr lang="en-PH" i="1" dirty="0" smtClean="0">
                <a:solidFill>
                  <a:srgbClr val="C00000"/>
                </a:solidFill>
              </a:rPr>
              <a:t> </a:t>
            </a:r>
            <a:r>
              <a:rPr lang="en-PH" i="1" dirty="0" err="1" smtClean="0">
                <a:solidFill>
                  <a:srgbClr val="C00000"/>
                </a:solidFill>
              </a:rPr>
              <a:t>maayos</a:t>
            </a:r>
            <a:endParaRPr lang="en-PH" i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PH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23FD-ED1B-481C-BC46-19F9014BEBC8}" type="slidenum">
              <a:rPr lang="en-US" smtClean="0"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i-Pantawid eFDS 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8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Ano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Puna</a:t>
            </a:r>
            <a:r>
              <a:rPr lang="en-US" dirty="0" smtClean="0"/>
              <a:t>?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fr-FR" sz="2800" dirty="0" smtClean="0"/>
              <a:t>Feedback, comment, </a:t>
            </a:r>
            <a:r>
              <a:rPr lang="fr-FR" sz="2800" dirty="0" err="1" smtClean="0"/>
              <a:t>commentary</a:t>
            </a:r>
            <a:r>
              <a:rPr lang="fr-FR" sz="2800" dirty="0" smtClean="0"/>
              <a:t>, note, </a:t>
            </a:r>
            <a:r>
              <a:rPr lang="fr-FR" sz="2800" dirty="0" err="1" smtClean="0"/>
              <a:t>criticism</a:t>
            </a:r>
            <a:r>
              <a:rPr lang="fr-FR" sz="2800" dirty="0" smtClean="0"/>
              <a:t>, critique, </a:t>
            </a:r>
            <a:r>
              <a:rPr lang="fr-FR" sz="2800" dirty="0" err="1" smtClean="0"/>
              <a:t>remark</a:t>
            </a:r>
            <a:endParaRPr lang="fr-FR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sz="2800" i="1" dirty="0" err="1" smtClean="0">
                <a:solidFill>
                  <a:srgbClr val="C00000"/>
                </a:solidFill>
              </a:rPr>
              <a:t>Komentaryo</a:t>
            </a:r>
            <a:r>
              <a:rPr lang="en-US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</a:rPr>
              <a:t>opinyon</a:t>
            </a:r>
            <a:r>
              <a:rPr lang="en-US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</a:rPr>
              <a:t>pananaw</a:t>
            </a:r>
            <a:r>
              <a:rPr lang="en-US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</a:rPr>
              <a:t>palagay</a:t>
            </a:r>
            <a:r>
              <a:rPr lang="en-US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</a:rPr>
              <a:t>payo</a:t>
            </a:r>
            <a:r>
              <a:rPr lang="en-US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</a:rPr>
              <a:t>pasya</a:t>
            </a:r>
            <a:endParaRPr lang="en-US" sz="2800" i="1" dirty="0" smtClean="0">
              <a:solidFill>
                <a:srgbClr val="C00000"/>
              </a:solidFill>
            </a:endParaRPr>
          </a:p>
        </p:txBody>
      </p:sp>
      <p:sp>
        <p:nvSpPr>
          <p:cNvPr id="307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i-Pantawid TP13</a:t>
            </a:r>
          </a:p>
        </p:txBody>
      </p:sp>
      <p:sp>
        <p:nvSpPr>
          <p:cNvPr id="30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EF1CA7-368E-4370-92E0-AD57AB9C0D2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2260807" y="3802559"/>
            <a:ext cx="4703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 smtClean="0">
                <a:solidFill>
                  <a:srgbClr val="2D872D"/>
                </a:solidFill>
                <a:latin typeface="Comic Sans MS" pitchFamily="66" charset="0"/>
              </a:rPr>
              <a:t>Gusto </a:t>
            </a:r>
            <a:r>
              <a:rPr lang="en-PH" sz="4000" dirty="0" err="1" smtClean="0">
                <a:solidFill>
                  <a:srgbClr val="2D872D"/>
                </a:solidFill>
                <a:latin typeface="Comic Sans MS" pitchFamily="66" charset="0"/>
              </a:rPr>
              <a:t>ba</a:t>
            </a:r>
            <a:r>
              <a:rPr lang="en-PH" sz="4000" dirty="0" smtClean="0">
                <a:solidFill>
                  <a:srgbClr val="2D872D"/>
                </a:solidFill>
                <a:latin typeface="Comic Sans MS" pitchFamily="66" charset="0"/>
              </a:rPr>
              <a:t> </a:t>
            </a:r>
            <a:r>
              <a:rPr lang="en-PH" sz="4000" dirty="0" err="1" smtClean="0">
                <a:solidFill>
                  <a:srgbClr val="2D872D"/>
                </a:solidFill>
                <a:latin typeface="Comic Sans MS" pitchFamily="66" charset="0"/>
              </a:rPr>
              <a:t>natin</a:t>
            </a:r>
            <a:r>
              <a:rPr lang="en-PH" sz="4000" dirty="0" smtClean="0">
                <a:solidFill>
                  <a:srgbClr val="2D872D"/>
                </a:solidFill>
                <a:latin typeface="Comic Sans MS" pitchFamily="66" charset="0"/>
              </a:rPr>
              <a:t> </a:t>
            </a:r>
            <a:r>
              <a:rPr lang="en-PH" sz="4000" dirty="0" err="1" smtClean="0">
                <a:solidFill>
                  <a:srgbClr val="2D872D"/>
                </a:solidFill>
                <a:latin typeface="Comic Sans MS" pitchFamily="66" charset="0"/>
              </a:rPr>
              <a:t>ito</a:t>
            </a:r>
            <a:r>
              <a:rPr lang="en-PH" sz="4000" dirty="0" smtClean="0">
                <a:solidFill>
                  <a:srgbClr val="2D872D"/>
                </a:solidFill>
                <a:latin typeface="Comic Sans MS" pitchFamily="66" charset="0"/>
              </a:rPr>
              <a:t>?</a:t>
            </a:r>
            <a:endParaRPr lang="en-PH" sz="4000" dirty="0">
              <a:solidFill>
                <a:srgbClr val="2D872D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9278" y="5054949"/>
            <a:ext cx="6766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Anong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pakiramdan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natin</a:t>
            </a:r>
            <a:endParaRPr lang="en-PH" sz="36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pag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napupuna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tayo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ng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positibo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endParaRPr lang="en-PH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473714"/>
            <a:ext cx="770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00" i="1" dirty="0" err="1" smtClean="0">
                <a:solidFill>
                  <a:srgbClr val="800080"/>
                </a:solidFill>
                <a:latin typeface="Comic Sans MS" pitchFamily="66" charset="0"/>
              </a:rPr>
              <a:t>Kailan</a:t>
            </a:r>
            <a:r>
              <a:rPr lang="en-PH" sz="3600" i="1" dirty="0" smtClean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en-PH" sz="3600" i="1" dirty="0" err="1" smtClean="0">
                <a:solidFill>
                  <a:srgbClr val="800080"/>
                </a:solidFill>
                <a:latin typeface="Comic Sans MS" pitchFamily="66" charset="0"/>
              </a:rPr>
              <a:t>tayo</a:t>
            </a:r>
            <a:r>
              <a:rPr lang="en-PH" sz="3600" i="1" dirty="0" smtClean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en-PH" sz="3600" i="1" dirty="0" err="1" smtClean="0">
                <a:solidFill>
                  <a:srgbClr val="800080"/>
                </a:solidFill>
                <a:latin typeface="Comic Sans MS" pitchFamily="66" charset="0"/>
              </a:rPr>
              <a:t>napupuna</a:t>
            </a:r>
            <a:r>
              <a:rPr lang="en-PH" sz="3600" i="1" dirty="0" smtClean="0">
                <a:solidFill>
                  <a:srgbClr val="800080"/>
                </a:solidFill>
                <a:latin typeface="Comic Sans MS" pitchFamily="66" charset="0"/>
              </a:rPr>
              <a:t>?   </a:t>
            </a:r>
            <a:r>
              <a:rPr lang="en-PH" sz="3600" i="1" dirty="0" err="1" smtClean="0">
                <a:solidFill>
                  <a:srgbClr val="800080"/>
                </a:solidFill>
                <a:latin typeface="Comic Sans MS" pitchFamily="66" charset="0"/>
              </a:rPr>
              <a:t>Bakit</a:t>
            </a:r>
            <a:r>
              <a:rPr lang="en-PH" sz="3600" i="1" dirty="0" smtClean="0">
                <a:solidFill>
                  <a:srgbClr val="800080"/>
                </a:solidFill>
                <a:latin typeface="Comic Sans MS" pitchFamily="66" charset="0"/>
              </a:rPr>
              <a:t> kaya?</a:t>
            </a:r>
            <a:endParaRPr lang="en-PH" sz="3600" i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200400"/>
            <a:ext cx="4581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200" u="sng" dirty="0" smtClean="0">
                <a:latin typeface="Eras Bold ITC" pitchFamily="34" charset="0"/>
              </a:rPr>
              <a:t>POSITIVE FEEDBACK</a:t>
            </a:r>
            <a:endParaRPr lang="en-PH" sz="3200" u="sng" dirty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Ano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Puna</a:t>
            </a:r>
            <a:r>
              <a:rPr lang="en-US" dirty="0" smtClean="0"/>
              <a:t>?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fr-FR" sz="2800" dirty="0" smtClean="0"/>
              <a:t>Feedback, comment, </a:t>
            </a:r>
            <a:r>
              <a:rPr lang="fr-FR" sz="2800" dirty="0" err="1" smtClean="0"/>
              <a:t>commentary</a:t>
            </a:r>
            <a:r>
              <a:rPr lang="fr-FR" sz="2800" dirty="0" smtClean="0"/>
              <a:t>, note, </a:t>
            </a:r>
            <a:r>
              <a:rPr lang="fr-FR" sz="2800" dirty="0" err="1" smtClean="0"/>
              <a:t>criticism</a:t>
            </a:r>
            <a:r>
              <a:rPr lang="fr-FR" sz="2800" dirty="0" smtClean="0"/>
              <a:t>, critique, </a:t>
            </a:r>
            <a:r>
              <a:rPr lang="fr-FR" sz="2800" dirty="0" err="1" smtClean="0"/>
              <a:t>remark</a:t>
            </a:r>
            <a:endParaRPr lang="fr-FR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sz="2800" i="1" dirty="0" err="1" smtClean="0">
                <a:solidFill>
                  <a:srgbClr val="C00000"/>
                </a:solidFill>
              </a:rPr>
              <a:t>Komentaryo</a:t>
            </a:r>
            <a:r>
              <a:rPr lang="en-US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</a:rPr>
              <a:t>opinyon</a:t>
            </a:r>
            <a:r>
              <a:rPr lang="en-US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</a:rPr>
              <a:t>pananaw</a:t>
            </a:r>
            <a:r>
              <a:rPr lang="en-US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</a:rPr>
              <a:t>palagay</a:t>
            </a:r>
            <a:r>
              <a:rPr lang="en-US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</a:rPr>
              <a:t>payo</a:t>
            </a:r>
            <a:r>
              <a:rPr lang="en-US" sz="2800" i="1" dirty="0" smtClean="0">
                <a:solidFill>
                  <a:srgbClr val="C00000"/>
                </a:solidFill>
              </a:rPr>
              <a:t>, </a:t>
            </a:r>
            <a:r>
              <a:rPr lang="en-US" sz="2800" i="1" dirty="0" err="1" smtClean="0">
                <a:solidFill>
                  <a:srgbClr val="C00000"/>
                </a:solidFill>
              </a:rPr>
              <a:t>pasya</a:t>
            </a:r>
            <a:endParaRPr lang="en-US" sz="2800" i="1" dirty="0" smtClean="0">
              <a:solidFill>
                <a:srgbClr val="C00000"/>
              </a:solidFill>
            </a:endParaRPr>
          </a:p>
        </p:txBody>
      </p:sp>
      <p:sp>
        <p:nvSpPr>
          <p:cNvPr id="307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i-Pantawid TP13</a:t>
            </a:r>
          </a:p>
        </p:txBody>
      </p:sp>
      <p:sp>
        <p:nvSpPr>
          <p:cNvPr id="30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EF1CA7-368E-4370-92E0-AD57AB9C0D2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2260807" y="3802559"/>
            <a:ext cx="4703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 smtClean="0">
                <a:solidFill>
                  <a:srgbClr val="2D872D"/>
                </a:solidFill>
                <a:latin typeface="Comic Sans MS" pitchFamily="66" charset="0"/>
              </a:rPr>
              <a:t>Gusto </a:t>
            </a:r>
            <a:r>
              <a:rPr lang="en-PH" sz="4000" dirty="0" err="1" smtClean="0">
                <a:solidFill>
                  <a:srgbClr val="2D872D"/>
                </a:solidFill>
                <a:latin typeface="Comic Sans MS" pitchFamily="66" charset="0"/>
              </a:rPr>
              <a:t>ba</a:t>
            </a:r>
            <a:r>
              <a:rPr lang="en-PH" sz="4000" dirty="0" smtClean="0">
                <a:solidFill>
                  <a:srgbClr val="2D872D"/>
                </a:solidFill>
                <a:latin typeface="Comic Sans MS" pitchFamily="66" charset="0"/>
              </a:rPr>
              <a:t> </a:t>
            </a:r>
            <a:r>
              <a:rPr lang="en-PH" sz="4000" dirty="0" err="1" smtClean="0">
                <a:solidFill>
                  <a:srgbClr val="2D872D"/>
                </a:solidFill>
                <a:latin typeface="Comic Sans MS" pitchFamily="66" charset="0"/>
              </a:rPr>
              <a:t>natin</a:t>
            </a:r>
            <a:r>
              <a:rPr lang="en-PH" sz="4000" dirty="0" smtClean="0">
                <a:solidFill>
                  <a:srgbClr val="2D872D"/>
                </a:solidFill>
                <a:latin typeface="Comic Sans MS" pitchFamily="66" charset="0"/>
              </a:rPr>
              <a:t> </a:t>
            </a:r>
            <a:r>
              <a:rPr lang="en-PH" sz="4000" dirty="0" err="1" smtClean="0">
                <a:solidFill>
                  <a:srgbClr val="2D872D"/>
                </a:solidFill>
                <a:latin typeface="Comic Sans MS" pitchFamily="66" charset="0"/>
              </a:rPr>
              <a:t>ito</a:t>
            </a:r>
            <a:r>
              <a:rPr lang="en-PH" sz="4000" dirty="0" smtClean="0">
                <a:solidFill>
                  <a:srgbClr val="2D872D"/>
                </a:solidFill>
                <a:latin typeface="Comic Sans MS" pitchFamily="66" charset="0"/>
              </a:rPr>
              <a:t>?</a:t>
            </a:r>
            <a:endParaRPr lang="en-PH" sz="4000" dirty="0">
              <a:solidFill>
                <a:srgbClr val="2D872D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2752" y="5054949"/>
            <a:ext cx="6899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Anong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pakiramdan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natin</a:t>
            </a:r>
            <a:endParaRPr lang="en-PH" sz="36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pag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napupuna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tayo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ng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600" dirty="0" err="1" smtClean="0">
                <a:solidFill>
                  <a:srgbClr val="002060"/>
                </a:solidFill>
                <a:latin typeface="Comic Sans MS" pitchFamily="66" charset="0"/>
              </a:rPr>
              <a:t>negatibo</a:t>
            </a:r>
            <a:r>
              <a:rPr lang="en-PH" sz="3600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endParaRPr lang="en-PH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473714"/>
            <a:ext cx="770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00" i="1" dirty="0" err="1" smtClean="0">
                <a:solidFill>
                  <a:srgbClr val="800080"/>
                </a:solidFill>
                <a:latin typeface="Comic Sans MS" pitchFamily="66" charset="0"/>
              </a:rPr>
              <a:t>Kailan</a:t>
            </a:r>
            <a:r>
              <a:rPr lang="en-PH" sz="3600" i="1" dirty="0" smtClean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en-PH" sz="3600" i="1" dirty="0" err="1" smtClean="0">
                <a:solidFill>
                  <a:srgbClr val="800080"/>
                </a:solidFill>
                <a:latin typeface="Comic Sans MS" pitchFamily="66" charset="0"/>
              </a:rPr>
              <a:t>tayo</a:t>
            </a:r>
            <a:r>
              <a:rPr lang="en-PH" sz="3600" i="1" dirty="0" smtClean="0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en-PH" sz="3600" i="1" dirty="0" err="1" smtClean="0">
                <a:solidFill>
                  <a:srgbClr val="800080"/>
                </a:solidFill>
                <a:latin typeface="Comic Sans MS" pitchFamily="66" charset="0"/>
              </a:rPr>
              <a:t>napupuna</a:t>
            </a:r>
            <a:r>
              <a:rPr lang="en-PH" sz="3600" i="1" dirty="0" smtClean="0">
                <a:solidFill>
                  <a:srgbClr val="800080"/>
                </a:solidFill>
                <a:latin typeface="Comic Sans MS" pitchFamily="66" charset="0"/>
              </a:rPr>
              <a:t>?   </a:t>
            </a:r>
            <a:r>
              <a:rPr lang="en-PH" sz="3600" i="1" dirty="0" err="1" smtClean="0">
                <a:solidFill>
                  <a:srgbClr val="800080"/>
                </a:solidFill>
                <a:latin typeface="Comic Sans MS" pitchFamily="66" charset="0"/>
              </a:rPr>
              <a:t>Bakit</a:t>
            </a:r>
            <a:r>
              <a:rPr lang="en-PH" sz="3600" i="1" dirty="0" smtClean="0">
                <a:solidFill>
                  <a:srgbClr val="800080"/>
                </a:solidFill>
                <a:latin typeface="Comic Sans MS" pitchFamily="66" charset="0"/>
              </a:rPr>
              <a:t> kaya?</a:t>
            </a:r>
            <a:endParaRPr lang="en-PH" sz="3600" i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200400"/>
            <a:ext cx="4857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200" u="sng" dirty="0" smtClean="0">
                <a:latin typeface="Eras Bold ITC" pitchFamily="34" charset="0"/>
              </a:rPr>
              <a:t>NEGATIVE FEEDBACK</a:t>
            </a:r>
            <a:endParaRPr lang="en-PH" sz="3200" u="sng" dirty="0"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BB91C-382C-4E8A-A885-FE3211E66A3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239000" cy="481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105400"/>
            <a:ext cx="830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i="1" dirty="0" smtClean="0">
                <a:solidFill>
                  <a:srgbClr val="002060"/>
                </a:solidFill>
              </a:rPr>
              <a:t>“</a:t>
            </a:r>
            <a:r>
              <a:rPr lang="en-PH" sz="2800" i="1" dirty="0" err="1" smtClean="0">
                <a:solidFill>
                  <a:srgbClr val="002060"/>
                </a:solidFill>
              </a:rPr>
              <a:t>Kailangan</a:t>
            </a:r>
            <a:r>
              <a:rPr lang="en-PH" sz="2800" i="1" dirty="0" smtClean="0">
                <a:solidFill>
                  <a:srgbClr val="002060"/>
                </a:solidFill>
              </a:rPr>
              <a:t> </a:t>
            </a:r>
            <a:r>
              <a:rPr lang="en-PH" sz="2800" i="1" dirty="0" err="1" smtClean="0">
                <a:solidFill>
                  <a:srgbClr val="002060"/>
                </a:solidFill>
              </a:rPr>
              <a:t>natin</a:t>
            </a:r>
            <a:r>
              <a:rPr lang="en-PH" sz="2800" i="1" dirty="0" smtClean="0">
                <a:solidFill>
                  <a:srgbClr val="002060"/>
                </a:solidFill>
              </a:rPr>
              <a:t> </a:t>
            </a:r>
            <a:r>
              <a:rPr lang="en-PH" sz="2800" i="1" dirty="0" err="1" smtClean="0">
                <a:solidFill>
                  <a:srgbClr val="002060"/>
                </a:solidFill>
              </a:rPr>
              <a:t>lahat</a:t>
            </a:r>
            <a:r>
              <a:rPr lang="en-PH" sz="2800" i="1" dirty="0" smtClean="0">
                <a:solidFill>
                  <a:srgbClr val="002060"/>
                </a:solidFill>
              </a:rPr>
              <a:t> </a:t>
            </a:r>
            <a:r>
              <a:rPr lang="en-PH" sz="2800" i="1" dirty="0" err="1" smtClean="0">
                <a:solidFill>
                  <a:srgbClr val="002060"/>
                </a:solidFill>
              </a:rPr>
              <a:t>ang</a:t>
            </a:r>
            <a:r>
              <a:rPr lang="en-PH" sz="2800" i="1" dirty="0" smtClean="0">
                <a:solidFill>
                  <a:srgbClr val="002060"/>
                </a:solidFill>
              </a:rPr>
              <a:t> </a:t>
            </a:r>
            <a:r>
              <a:rPr lang="en-PH" sz="2800" i="1" dirty="0" err="1" smtClean="0">
                <a:solidFill>
                  <a:srgbClr val="002060"/>
                </a:solidFill>
              </a:rPr>
              <a:t>taong</a:t>
            </a:r>
            <a:endParaRPr lang="en-PH" sz="2800" i="1" dirty="0">
              <a:solidFill>
                <a:srgbClr val="002060"/>
              </a:solidFill>
            </a:endParaRPr>
          </a:p>
          <a:p>
            <a:pPr algn="ctr"/>
            <a:r>
              <a:rPr lang="en-PH" sz="2800" i="1" dirty="0" err="1" smtClean="0">
                <a:solidFill>
                  <a:srgbClr val="002060"/>
                </a:solidFill>
              </a:rPr>
              <a:t>magbibigay</a:t>
            </a:r>
            <a:r>
              <a:rPr lang="en-PH" sz="2800" i="1" dirty="0" smtClean="0">
                <a:solidFill>
                  <a:srgbClr val="002060"/>
                </a:solidFill>
              </a:rPr>
              <a:t> </a:t>
            </a:r>
            <a:r>
              <a:rPr lang="en-PH" sz="2800" i="1" dirty="0" err="1" smtClean="0">
                <a:solidFill>
                  <a:srgbClr val="002060"/>
                </a:solidFill>
              </a:rPr>
              <a:t>puna</a:t>
            </a:r>
            <a:r>
              <a:rPr lang="en-PH" sz="2800" i="1" dirty="0" smtClean="0">
                <a:solidFill>
                  <a:srgbClr val="002060"/>
                </a:solidFill>
              </a:rPr>
              <a:t> </a:t>
            </a:r>
            <a:r>
              <a:rPr lang="en-PH" sz="2800" i="1" dirty="0" err="1" smtClean="0">
                <a:solidFill>
                  <a:srgbClr val="002060"/>
                </a:solidFill>
              </a:rPr>
              <a:t>sa</a:t>
            </a:r>
            <a:r>
              <a:rPr lang="en-PH" sz="2800" i="1" dirty="0" smtClean="0">
                <a:solidFill>
                  <a:srgbClr val="002060"/>
                </a:solidFill>
              </a:rPr>
              <a:t> </a:t>
            </a:r>
            <a:r>
              <a:rPr lang="en-PH" sz="2800" i="1" dirty="0" err="1" smtClean="0">
                <a:solidFill>
                  <a:srgbClr val="002060"/>
                </a:solidFill>
              </a:rPr>
              <a:t>atin</a:t>
            </a:r>
            <a:r>
              <a:rPr lang="en-PH" sz="2800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PH" sz="2800" i="1" dirty="0" err="1" smtClean="0">
                <a:solidFill>
                  <a:srgbClr val="002060"/>
                </a:solidFill>
              </a:rPr>
              <a:t>Ganyan</a:t>
            </a:r>
            <a:r>
              <a:rPr lang="en-PH" sz="2800" i="1" dirty="0" smtClean="0">
                <a:solidFill>
                  <a:srgbClr val="002060"/>
                </a:solidFill>
              </a:rPr>
              <a:t> </a:t>
            </a:r>
            <a:r>
              <a:rPr lang="en-PH" sz="2800" i="1" dirty="0" err="1" smtClean="0">
                <a:solidFill>
                  <a:srgbClr val="002060"/>
                </a:solidFill>
              </a:rPr>
              <a:t>tayo</a:t>
            </a:r>
            <a:r>
              <a:rPr lang="en-PH" sz="2800" i="1" dirty="0" smtClean="0">
                <a:solidFill>
                  <a:srgbClr val="002060"/>
                </a:solidFill>
              </a:rPr>
              <a:t> </a:t>
            </a:r>
            <a:r>
              <a:rPr lang="en-PH" sz="2800" i="1" dirty="0" err="1" smtClean="0">
                <a:solidFill>
                  <a:srgbClr val="002060"/>
                </a:solidFill>
              </a:rPr>
              <a:t>humuhusay</a:t>
            </a:r>
            <a:r>
              <a:rPr lang="en-PH" sz="2800" i="1" dirty="0" smtClean="0">
                <a:solidFill>
                  <a:srgbClr val="002060"/>
                </a:solidFill>
              </a:rPr>
              <a:t>.”</a:t>
            </a:r>
            <a:endParaRPr lang="en-PH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3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F0ED5-EA10-4F4F-8AAF-204763D70F1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52400"/>
            <a:ext cx="6942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6000" dirty="0" smtClean="0"/>
              <a:t>React  </a:t>
            </a:r>
            <a:r>
              <a:rPr lang="en-PH" sz="4000" dirty="0" smtClean="0"/>
              <a:t>or </a:t>
            </a:r>
            <a:r>
              <a:rPr lang="en-PH" sz="6000" dirty="0" smtClean="0"/>
              <a:t> Respond?</a:t>
            </a:r>
            <a:endParaRPr lang="en-PH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140081" y="1219200"/>
            <a:ext cx="29113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4000" i="1" dirty="0" err="1" smtClean="0">
                <a:solidFill>
                  <a:srgbClr val="C00000"/>
                </a:solidFill>
                <a:latin typeface="Comic Sans MS" pitchFamily="66" charset="0"/>
              </a:rPr>
              <a:t>Galit</a:t>
            </a:r>
            <a:endParaRPr lang="en-PH" sz="40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PH" sz="4000" i="1" dirty="0" err="1" smtClean="0">
                <a:solidFill>
                  <a:srgbClr val="C00000"/>
                </a:solidFill>
                <a:latin typeface="Comic Sans MS" pitchFamily="66" charset="0"/>
              </a:rPr>
              <a:t>Inis</a:t>
            </a:r>
            <a:endParaRPr lang="en-PH" sz="40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PH" sz="4000" i="1" dirty="0" err="1" smtClean="0">
                <a:solidFill>
                  <a:srgbClr val="C00000"/>
                </a:solidFill>
                <a:latin typeface="Comic Sans MS" pitchFamily="66" charset="0"/>
              </a:rPr>
              <a:t>Tampo</a:t>
            </a:r>
            <a:endParaRPr lang="en-PH" sz="40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PH" sz="4000" i="1" dirty="0" err="1" smtClean="0">
                <a:solidFill>
                  <a:srgbClr val="C00000"/>
                </a:solidFill>
                <a:latin typeface="Comic Sans MS" pitchFamily="66" charset="0"/>
              </a:rPr>
              <a:t>Depensibo</a:t>
            </a:r>
            <a:endParaRPr lang="en-PH" sz="40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PH" sz="4000" i="1" dirty="0" err="1" smtClean="0">
                <a:solidFill>
                  <a:srgbClr val="C00000"/>
                </a:solidFill>
                <a:latin typeface="Comic Sans MS" pitchFamily="66" charset="0"/>
              </a:rPr>
              <a:t>Tanggi</a:t>
            </a:r>
            <a:endParaRPr lang="en-PH" sz="4000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PH" sz="4000" i="1" dirty="0" err="1" smtClean="0">
                <a:solidFill>
                  <a:srgbClr val="C00000"/>
                </a:solidFill>
                <a:latin typeface="Comic Sans MS" pitchFamily="66" charset="0"/>
              </a:rPr>
              <a:t>Sigawan</a:t>
            </a:r>
            <a:r>
              <a:rPr lang="en-PH" sz="40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PH" sz="4000" i="1" dirty="0" err="1" smtClean="0">
                <a:solidFill>
                  <a:srgbClr val="C00000"/>
                </a:solidFill>
                <a:latin typeface="Comic Sans MS" pitchFamily="66" charset="0"/>
              </a:rPr>
              <a:t>na</a:t>
            </a:r>
            <a:r>
              <a:rPr lang="en-PH" sz="4000" i="1" dirty="0" smtClean="0">
                <a:solidFill>
                  <a:srgbClr val="C00000"/>
                </a:solidFill>
                <a:latin typeface="Comic Sans MS" pitchFamily="66" charset="0"/>
              </a:rPr>
              <a:t>!</a:t>
            </a:r>
            <a:endParaRPr lang="en-PH" sz="4000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2452" y="1219200"/>
            <a:ext cx="27574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4000" i="1" dirty="0" err="1" smtClean="0">
                <a:solidFill>
                  <a:srgbClr val="2D872D"/>
                </a:solidFill>
                <a:latin typeface="Comic Sans MS" pitchFamily="66" charset="0"/>
              </a:rPr>
              <a:t>Pakinggan</a:t>
            </a:r>
            <a:endParaRPr lang="en-PH" sz="4000" i="1" dirty="0" smtClean="0">
              <a:solidFill>
                <a:srgbClr val="2D872D"/>
              </a:solidFill>
              <a:latin typeface="Comic Sans MS" pitchFamily="66" charset="0"/>
            </a:endParaRPr>
          </a:p>
          <a:p>
            <a:pPr algn="ctr"/>
            <a:r>
              <a:rPr lang="en-PH" sz="4000" i="1" dirty="0" err="1" smtClean="0">
                <a:solidFill>
                  <a:srgbClr val="2D872D"/>
                </a:solidFill>
                <a:latin typeface="Comic Sans MS" pitchFamily="66" charset="0"/>
              </a:rPr>
              <a:t>Intindihin</a:t>
            </a:r>
            <a:endParaRPr lang="en-PH" sz="4000" i="1" dirty="0" smtClean="0">
              <a:solidFill>
                <a:srgbClr val="2D872D"/>
              </a:solidFill>
              <a:latin typeface="Comic Sans MS" pitchFamily="66" charset="0"/>
            </a:endParaRPr>
          </a:p>
          <a:p>
            <a:pPr algn="ctr"/>
            <a:r>
              <a:rPr lang="en-PH" sz="4000" i="1" dirty="0" err="1" smtClean="0">
                <a:solidFill>
                  <a:srgbClr val="2D872D"/>
                </a:solidFill>
                <a:latin typeface="Comic Sans MS" pitchFamily="66" charset="0"/>
              </a:rPr>
              <a:t>Pag-isipan</a:t>
            </a:r>
            <a:endParaRPr lang="en-PH" sz="4000" i="1" dirty="0" smtClean="0">
              <a:solidFill>
                <a:srgbClr val="2D872D"/>
              </a:solidFill>
              <a:latin typeface="Comic Sans MS" pitchFamily="66" charset="0"/>
            </a:endParaRPr>
          </a:p>
          <a:p>
            <a:pPr algn="ctr"/>
            <a:r>
              <a:rPr lang="en-PH" sz="4000" i="1" dirty="0" err="1" smtClean="0">
                <a:solidFill>
                  <a:srgbClr val="2D872D"/>
                </a:solidFill>
                <a:latin typeface="Comic Sans MS" pitchFamily="66" charset="0"/>
              </a:rPr>
              <a:t>Baka</a:t>
            </a:r>
            <a:r>
              <a:rPr lang="en-PH" sz="4000" i="1" dirty="0" smtClean="0">
                <a:solidFill>
                  <a:srgbClr val="2D872D"/>
                </a:solidFill>
                <a:latin typeface="Comic Sans MS" pitchFamily="66" charset="0"/>
              </a:rPr>
              <a:t> </a:t>
            </a:r>
            <a:r>
              <a:rPr lang="en-PH" sz="4000" i="1" dirty="0" err="1" smtClean="0">
                <a:solidFill>
                  <a:srgbClr val="2D872D"/>
                </a:solidFill>
                <a:latin typeface="Comic Sans MS" pitchFamily="66" charset="0"/>
              </a:rPr>
              <a:t>totoo</a:t>
            </a:r>
            <a:endParaRPr lang="en-PH" sz="4000" i="1" dirty="0" smtClean="0">
              <a:solidFill>
                <a:srgbClr val="2D872D"/>
              </a:solidFill>
              <a:latin typeface="Comic Sans MS" pitchFamily="66" charset="0"/>
            </a:endParaRPr>
          </a:p>
          <a:p>
            <a:pPr algn="ctr"/>
            <a:r>
              <a:rPr lang="en-PH" sz="4000" i="1" dirty="0" err="1" smtClean="0">
                <a:solidFill>
                  <a:srgbClr val="2D872D"/>
                </a:solidFill>
                <a:latin typeface="Comic Sans MS" pitchFamily="66" charset="0"/>
              </a:rPr>
              <a:t>Tanggap</a:t>
            </a:r>
            <a:endParaRPr lang="en-PH" sz="4000" i="1" dirty="0" smtClean="0">
              <a:solidFill>
                <a:srgbClr val="2D872D"/>
              </a:solidFill>
              <a:latin typeface="Comic Sans MS" pitchFamily="66" charset="0"/>
            </a:endParaRPr>
          </a:p>
          <a:p>
            <a:pPr algn="ctr"/>
            <a:r>
              <a:rPr lang="en-PH" sz="4000" i="1" dirty="0" err="1" smtClean="0">
                <a:solidFill>
                  <a:srgbClr val="2D872D"/>
                </a:solidFill>
                <a:latin typeface="Comic Sans MS" pitchFamily="66" charset="0"/>
              </a:rPr>
              <a:t>Salamat</a:t>
            </a:r>
            <a:endParaRPr lang="en-PH" sz="4000" i="1" dirty="0">
              <a:solidFill>
                <a:srgbClr val="2D872D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322094"/>
            <a:ext cx="550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dirty="0" smtClean="0"/>
              <a:t>YOU HAVE A CHOICE!</a:t>
            </a:r>
            <a:endParaRPr lang="en-PH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061609" y="5892225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200" i="1" dirty="0" err="1" smtClean="0">
                <a:solidFill>
                  <a:srgbClr val="002060"/>
                </a:solidFill>
                <a:latin typeface="Comic Sans MS" pitchFamily="66" charset="0"/>
              </a:rPr>
              <a:t>Pwedeng</a:t>
            </a:r>
            <a:r>
              <a:rPr lang="en-PH" sz="32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200" i="1" dirty="0" err="1" smtClean="0">
                <a:solidFill>
                  <a:srgbClr val="002060"/>
                </a:solidFill>
                <a:latin typeface="Comic Sans MS" pitchFamily="66" charset="0"/>
              </a:rPr>
              <a:t>mamili</a:t>
            </a:r>
            <a:r>
              <a:rPr lang="en-PH" sz="32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200" i="1" dirty="0" err="1" smtClean="0">
                <a:solidFill>
                  <a:srgbClr val="002060"/>
                </a:solidFill>
                <a:latin typeface="Comic Sans MS" pitchFamily="66" charset="0"/>
              </a:rPr>
              <a:t>ng</a:t>
            </a:r>
            <a:r>
              <a:rPr lang="en-PH" sz="3200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PH" sz="3200" i="1" dirty="0" err="1" smtClean="0">
                <a:solidFill>
                  <a:srgbClr val="002060"/>
                </a:solidFill>
                <a:latin typeface="Comic Sans MS" pitchFamily="66" charset="0"/>
              </a:rPr>
              <a:t>tugon</a:t>
            </a:r>
            <a:r>
              <a:rPr lang="en-PH" sz="3200" i="1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  <a:endParaRPr lang="en-PH" sz="32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8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PH" sz="4000" dirty="0" smtClean="0"/>
              <a:t>How to give negative feedback </a:t>
            </a:r>
            <a:r>
              <a:rPr lang="en-PH" sz="4000" i="1" dirty="0" smtClean="0">
                <a:solidFill>
                  <a:srgbClr val="C00000"/>
                </a:solidFill>
              </a:rPr>
              <a:t>…</a:t>
            </a:r>
            <a:r>
              <a:rPr lang="en-PH" sz="4000" i="1" dirty="0" err="1" smtClean="0">
                <a:solidFill>
                  <a:srgbClr val="C00000"/>
                </a:solidFill>
              </a:rPr>
              <a:t>positibo</a:t>
            </a:r>
            <a:r>
              <a:rPr lang="en-PH" sz="4000" i="1" dirty="0" smtClean="0">
                <a:solidFill>
                  <a:srgbClr val="C00000"/>
                </a:solidFill>
              </a:rPr>
              <a:t> </a:t>
            </a:r>
            <a:r>
              <a:rPr lang="en-PH" sz="4000" i="1" dirty="0" err="1" smtClean="0">
                <a:solidFill>
                  <a:srgbClr val="C00000"/>
                </a:solidFill>
              </a:rPr>
              <a:t>muna</a:t>
            </a:r>
            <a:endParaRPr lang="en-PH" sz="4000" i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F0ED5-EA10-4F4F-8AAF-204763D70F1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297680" cy="324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6248400"/>
            <a:ext cx="342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dirty="0" smtClean="0">
                <a:solidFill>
                  <a:srgbClr val="2D872D"/>
                </a:solidFill>
              </a:rPr>
              <a:t>The Sandwich Method</a:t>
            </a:r>
            <a:endParaRPr lang="en-PH" sz="2400" b="1" dirty="0">
              <a:solidFill>
                <a:srgbClr val="2D872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195" y="3505200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200" dirty="0" err="1" smtClean="0">
                <a:solidFill>
                  <a:srgbClr val="2D872D"/>
                </a:solidFill>
                <a:latin typeface="Comic Sans MS" pitchFamily="66" charset="0"/>
              </a:rPr>
              <a:t>Tinapay</a:t>
            </a:r>
            <a:endParaRPr lang="en-PH" sz="3200" dirty="0">
              <a:solidFill>
                <a:srgbClr val="2D872D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3048000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200" dirty="0" err="1" smtClean="0">
                <a:solidFill>
                  <a:srgbClr val="2D872D"/>
                </a:solidFill>
                <a:latin typeface="Comic Sans MS" pitchFamily="66" charset="0"/>
              </a:rPr>
              <a:t>Palaman</a:t>
            </a:r>
            <a:endParaRPr lang="en-PH" sz="3200" dirty="0">
              <a:solidFill>
                <a:srgbClr val="2D872D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00200" y="2895600"/>
            <a:ext cx="838200" cy="66097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4108593"/>
            <a:ext cx="1048781" cy="57410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</p:cNvCxnSpPr>
          <p:nvPr/>
        </p:nvCxnSpPr>
        <p:spPr>
          <a:xfrm flipH="1">
            <a:off x="6736081" y="3632775"/>
            <a:ext cx="1111247" cy="36861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144" y="5096470"/>
            <a:ext cx="4993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i="1" dirty="0" err="1" smtClean="0"/>
              <a:t>Ang</a:t>
            </a:r>
            <a:r>
              <a:rPr lang="en-PH" i="1" dirty="0" smtClean="0"/>
              <a:t> </a:t>
            </a:r>
            <a:r>
              <a:rPr lang="en-PH" i="1" dirty="0" err="1" smtClean="0"/>
              <a:t>nagustuhan</a:t>
            </a:r>
            <a:r>
              <a:rPr lang="en-PH" i="1" dirty="0" smtClean="0"/>
              <a:t> </a:t>
            </a:r>
            <a:r>
              <a:rPr lang="en-PH" i="1" dirty="0" err="1" smtClean="0"/>
              <a:t>ko</a:t>
            </a:r>
            <a:r>
              <a:rPr lang="en-PH" i="1" dirty="0" smtClean="0"/>
              <a:t> </a:t>
            </a:r>
            <a:r>
              <a:rPr lang="en-PH" i="1" dirty="0" err="1" smtClean="0"/>
              <a:t>sa</a:t>
            </a:r>
            <a:r>
              <a:rPr lang="en-PH" i="1" dirty="0" smtClean="0"/>
              <a:t> </a:t>
            </a:r>
            <a:r>
              <a:rPr lang="en-PH" i="1" dirty="0" err="1" smtClean="0"/>
              <a:t>ginawa</a:t>
            </a:r>
            <a:r>
              <a:rPr lang="en-PH" i="1" dirty="0" smtClean="0"/>
              <a:t>/</a:t>
            </a:r>
            <a:r>
              <a:rPr lang="en-PH" i="1" dirty="0" err="1" smtClean="0"/>
              <a:t>sinabi</a:t>
            </a:r>
            <a:r>
              <a:rPr lang="en-PH" i="1" dirty="0" smtClean="0"/>
              <a:t> </a:t>
            </a:r>
            <a:r>
              <a:rPr lang="en-PH" i="1" dirty="0" err="1" smtClean="0"/>
              <a:t>mo</a:t>
            </a:r>
            <a:r>
              <a:rPr lang="en-PH" i="1" dirty="0" smtClean="0"/>
              <a:t> ay ….</a:t>
            </a:r>
          </a:p>
          <a:p>
            <a:r>
              <a:rPr lang="en-PH" i="1" dirty="0" err="1" smtClean="0"/>
              <a:t>Maganda</a:t>
            </a:r>
            <a:r>
              <a:rPr lang="en-PH" i="1" dirty="0" smtClean="0"/>
              <a:t> </a:t>
            </a:r>
            <a:r>
              <a:rPr lang="en-PH" i="1" dirty="0" err="1" smtClean="0"/>
              <a:t>yung</a:t>
            </a:r>
            <a:r>
              <a:rPr lang="en-PH" i="1" dirty="0" smtClean="0"/>
              <a:t> </a:t>
            </a:r>
            <a:r>
              <a:rPr lang="en-PH" i="1" dirty="0" err="1" smtClean="0"/>
              <a:t>ginawa</a:t>
            </a:r>
            <a:r>
              <a:rPr lang="en-PH" i="1" dirty="0" smtClean="0"/>
              <a:t>/</a:t>
            </a:r>
            <a:r>
              <a:rPr lang="en-PH" i="1" dirty="0" err="1" smtClean="0"/>
              <a:t>sinabi</a:t>
            </a:r>
            <a:r>
              <a:rPr lang="en-PH" i="1" dirty="0" smtClean="0"/>
              <a:t> </a:t>
            </a:r>
            <a:r>
              <a:rPr lang="en-PH" i="1" dirty="0" err="1" smtClean="0"/>
              <a:t>mo</a:t>
            </a:r>
            <a:r>
              <a:rPr lang="en-PH" i="1" dirty="0" smtClean="0"/>
              <a:t>….</a:t>
            </a:r>
          </a:p>
          <a:p>
            <a:r>
              <a:rPr lang="en-PH" i="1" dirty="0" err="1" smtClean="0"/>
              <a:t>Talagang</a:t>
            </a:r>
            <a:r>
              <a:rPr lang="en-PH" i="1" dirty="0" smtClean="0"/>
              <a:t> </a:t>
            </a:r>
            <a:r>
              <a:rPr lang="en-PH" i="1" dirty="0" err="1" smtClean="0"/>
              <a:t>masipag</a:t>
            </a:r>
            <a:r>
              <a:rPr lang="en-PH" i="1" dirty="0" smtClean="0"/>
              <a:t> </a:t>
            </a:r>
            <a:r>
              <a:rPr lang="en-PH" i="1" dirty="0" err="1" smtClean="0"/>
              <a:t>ka</a:t>
            </a:r>
            <a:r>
              <a:rPr lang="en-PH" i="1" dirty="0" smtClean="0"/>
              <a:t>….</a:t>
            </a:r>
            <a:endParaRPr lang="en-PH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1600200"/>
            <a:ext cx="3164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i="1" dirty="0" err="1" smtClean="0"/>
              <a:t>Salamat</a:t>
            </a:r>
            <a:r>
              <a:rPr lang="en-PH" i="1" dirty="0" smtClean="0"/>
              <a:t> </a:t>
            </a:r>
            <a:r>
              <a:rPr lang="en-PH" i="1" dirty="0" err="1" smtClean="0"/>
              <a:t>na</a:t>
            </a:r>
            <a:r>
              <a:rPr lang="en-PH" i="1" dirty="0" smtClean="0"/>
              <a:t> </a:t>
            </a:r>
            <a:r>
              <a:rPr lang="en-PH" i="1" dirty="0" err="1" smtClean="0"/>
              <a:t>kasama</a:t>
            </a:r>
            <a:r>
              <a:rPr lang="en-PH" i="1" dirty="0" smtClean="0"/>
              <a:t> </a:t>
            </a:r>
            <a:r>
              <a:rPr lang="en-PH" i="1" dirty="0" err="1" smtClean="0"/>
              <a:t>kita</a:t>
            </a:r>
            <a:r>
              <a:rPr lang="en-PH" i="1" dirty="0" smtClean="0"/>
              <a:t> …</a:t>
            </a:r>
          </a:p>
          <a:p>
            <a:r>
              <a:rPr lang="en-PH" i="1" dirty="0" err="1" smtClean="0"/>
              <a:t>Talagang</a:t>
            </a:r>
            <a:r>
              <a:rPr lang="en-PH" i="1" dirty="0" smtClean="0"/>
              <a:t> </a:t>
            </a:r>
            <a:r>
              <a:rPr lang="en-PH" i="1" dirty="0" err="1" smtClean="0"/>
              <a:t>nakakatulong</a:t>
            </a:r>
            <a:r>
              <a:rPr lang="en-PH" i="1" dirty="0" smtClean="0"/>
              <a:t> </a:t>
            </a:r>
            <a:r>
              <a:rPr lang="en-PH" i="1" dirty="0" err="1" smtClean="0"/>
              <a:t>ka</a:t>
            </a:r>
            <a:r>
              <a:rPr lang="en-PH" i="1" dirty="0" smtClean="0"/>
              <a:t>….</a:t>
            </a:r>
          </a:p>
          <a:p>
            <a:r>
              <a:rPr lang="en-PH" i="1" dirty="0" err="1" smtClean="0"/>
              <a:t>Buti</a:t>
            </a:r>
            <a:r>
              <a:rPr lang="en-PH" i="1" dirty="0" smtClean="0"/>
              <a:t> </a:t>
            </a:r>
            <a:r>
              <a:rPr lang="en-PH" i="1" dirty="0" err="1" smtClean="0"/>
              <a:t>na</a:t>
            </a:r>
            <a:r>
              <a:rPr lang="en-PH" i="1" dirty="0" smtClean="0"/>
              <a:t> </a:t>
            </a:r>
            <a:r>
              <a:rPr lang="en-PH" i="1" dirty="0" err="1" smtClean="0"/>
              <a:t>lang</a:t>
            </a:r>
            <a:r>
              <a:rPr lang="en-PH" i="1" dirty="0" smtClean="0"/>
              <a:t> </a:t>
            </a:r>
            <a:r>
              <a:rPr lang="en-PH" i="1" dirty="0" err="1" smtClean="0"/>
              <a:t>andyan</a:t>
            </a:r>
            <a:r>
              <a:rPr lang="en-PH" i="1" dirty="0" smtClean="0"/>
              <a:t> </a:t>
            </a:r>
            <a:r>
              <a:rPr lang="en-PH" i="1" dirty="0" err="1" smtClean="0"/>
              <a:t>ka</a:t>
            </a:r>
            <a:r>
              <a:rPr lang="en-PH" i="1" dirty="0" smtClean="0"/>
              <a:t>….</a:t>
            </a:r>
            <a:endParaRPr lang="en-PH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63697" y="4876800"/>
            <a:ext cx="2980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i="1" dirty="0" smtClean="0"/>
              <a:t>Sana </a:t>
            </a:r>
            <a:r>
              <a:rPr lang="en-PH" i="1" dirty="0" err="1" smtClean="0"/>
              <a:t>lang</a:t>
            </a:r>
            <a:r>
              <a:rPr lang="en-PH" i="1" dirty="0" smtClean="0"/>
              <a:t> …..</a:t>
            </a:r>
          </a:p>
          <a:p>
            <a:r>
              <a:rPr lang="en-PH" i="1" dirty="0" err="1" smtClean="0"/>
              <a:t>Tulungan</a:t>
            </a:r>
            <a:r>
              <a:rPr lang="en-PH" i="1" dirty="0" smtClean="0"/>
              <a:t> </a:t>
            </a:r>
            <a:r>
              <a:rPr lang="en-PH" i="1" dirty="0" err="1" smtClean="0"/>
              <a:t>mo</a:t>
            </a:r>
            <a:r>
              <a:rPr lang="en-PH" i="1" dirty="0" smtClean="0"/>
              <a:t> </a:t>
            </a:r>
            <a:r>
              <a:rPr lang="en-PH" i="1" dirty="0" err="1" smtClean="0"/>
              <a:t>sana</a:t>
            </a:r>
            <a:r>
              <a:rPr lang="en-PH" i="1" dirty="0" smtClean="0"/>
              <a:t> </a:t>
            </a:r>
            <a:r>
              <a:rPr lang="en-PH" i="1" dirty="0" err="1" smtClean="0"/>
              <a:t>ako</a:t>
            </a:r>
            <a:r>
              <a:rPr lang="en-PH" i="1" dirty="0" smtClean="0"/>
              <a:t>….</a:t>
            </a:r>
          </a:p>
          <a:p>
            <a:r>
              <a:rPr lang="en-PH" i="1" dirty="0" err="1" smtClean="0"/>
              <a:t>Baka</a:t>
            </a:r>
            <a:r>
              <a:rPr lang="en-PH" i="1" dirty="0" smtClean="0"/>
              <a:t> mas </a:t>
            </a:r>
            <a:r>
              <a:rPr lang="en-PH" i="1" dirty="0" err="1" smtClean="0"/>
              <a:t>maganda</a:t>
            </a:r>
            <a:r>
              <a:rPr lang="en-PH" i="1" dirty="0" smtClean="0"/>
              <a:t> </a:t>
            </a:r>
            <a:r>
              <a:rPr lang="en-PH" i="1" dirty="0" err="1" smtClean="0"/>
              <a:t>pag</a:t>
            </a:r>
            <a:r>
              <a:rPr lang="en-PH" i="1" dirty="0" smtClean="0"/>
              <a:t> …</a:t>
            </a:r>
          </a:p>
          <a:p>
            <a:r>
              <a:rPr lang="en-PH" i="1" dirty="0" err="1" smtClean="0"/>
              <a:t>Pwede</a:t>
            </a:r>
            <a:r>
              <a:rPr lang="en-PH" i="1" dirty="0" smtClean="0"/>
              <a:t> kaya….</a:t>
            </a:r>
            <a:endParaRPr lang="en-PH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6691" y="44268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800" dirty="0" smtClean="0"/>
              <a:t>1</a:t>
            </a:r>
            <a:endParaRPr lang="en-PH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6863691" y="41982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800" dirty="0" smtClean="0"/>
              <a:t>2</a:t>
            </a:r>
            <a:endParaRPr lang="en-PH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539091" y="9216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360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err="1" smtClean="0"/>
              <a:t>Magsanay</a:t>
            </a:r>
            <a:r>
              <a:rPr lang="en-PH" dirty="0" smtClean="0"/>
              <a:t> </a:t>
            </a:r>
            <a:r>
              <a:rPr lang="en-PH" dirty="0" err="1" smtClean="0"/>
              <a:t>tayo</a:t>
            </a:r>
            <a:r>
              <a:rPr lang="en-PH" dirty="0" smtClean="0"/>
              <a:t>!</a:t>
            </a:r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FD000-D292-4EE4-8A8F-C53D60D04B0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5070" y="1819870"/>
            <a:ext cx="5527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i="1" dirty="0" err="1" smtClean="0"/>
              <a:t>Ang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nagustuhan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ko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sa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ginawa</a:t>
            </a:r>
            <a:r>
              <a:rPr lang="en-PH" sz="2000" i="1" dirty="0" smtClean="0"/>
              <a:t>/</a:t>
            </a:r>
            <a:r>
              <a:rPr lang="en-PH" sz="2000" i="1" dirty="0" err="1" smtClean="0"/>
              <a:t>sinabi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mo</a:t>
            </a:r>
            <a:r>
              <a:rPr lang="en-PH" sz="2000" i="1" dirty="0" smtClean="0"/>
              <a:t> ay ….</a:t>
            </a:r>
          </a:p>
          <a:p>
            <a:r>
              <a:rPr lang="en-PH" sz="2000" i="1" dirty="0" err="1" smtClean="0"/>
              <a:t>Maganda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yung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ginawa</a:t>
            </a:r>
            <a:r>
              <a:rPr lang="en-PH" sz="2000" i="1" dirty="0" smtClean="0"/>
              <a:t>/</a:t>
            </a:r>
            <a:r>
              <a:rPr lang="en-PH" sz="2000" i="1" dirty="0" err="1" smtClean="0"/>
              <a:t>sinabi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mo</a:t>
            </a:r>
            <a:r>
              <a:rPr lang="en-PH" sz="2000" i="1" dirty="0" smtClean="0"/>
              <a:t>….</a:t>
            </a:r>
          </a:p>
          <a:p>
            <a:r>
              <a:rPr lang="en-PH" sz="2000" i="1" dirty="0" err="1" smtClean="0"/>
              <a:t>Talagang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masipag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ka</a:t>
            </a:r>
            <a:r>
              <a:rPr lang="en-PH" sz="2000" i="1" dirty="0" smtClean="0"/>
              <a:t>….</a:t>
            </a:r>
            <a:endParaRPr lang="en-PH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70072" y="5174397"/>
            <a:ext cx="3496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i="1" dirty="0" err="1" smtClean="0"/>
              <a:t>Salamat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na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kasama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kita</a:t>
            </a:r>
            <a:r>
              <a:rPr lang="en-PH" sz="2000" i="1" dirty="0" smtClean="0"/>
              <a:t> …</a:t>
            </a:r>
          </a:p>
          <a:p>
            <a:r>
              <a:rPr lang="en-PH" sz="2000" i="1" dirty="0" err="1" smtClean="0"/>
              <a:t>Talagang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nakakatulong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ka</a:t>
            </a:r>
            <a:r>
              <a:rPr lang="en-PH" sz="2000" i="1" dirty="0" smtClean="0"/>
              <a:t>….</a:t>
            </a:r>
          </a:p>
          <a:p>
            <a:r>
              <a:rPr lang="en-PH" sz="2000" i="1" dirty="0" err="1" smtClean="0"/>
              <a:t>Buti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na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lang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andyan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ka</a:t>
            </a:r>
            <a:r>
              <a:rPr lang="en-PH" sz="2000" i="1" dirty="0" smtClean="0"/>
              <a:t>….</a:t>
            </a:r>
            <a:endParaRPr lang="en-PH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394903"/>
            <a:ext cx="3289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000" i="1" dirty="0" smtClean="0"/>
              <a:t>Sana </a:t>
            </a:r>
            <a:r>
              <a:rPr lang="en-PH" sz="2000" i="1" dirty="0" err="1" smtClean="0"/>
              <a:t>lang</a:t>
            </a:r>
            <a:r>
              <a:rPr lang="en-PH" sz="2000" i="1" dirty="0" smtClean="0"/>
              <a:t> …..</a:t>
            </a:r>
          </a:p>
          <a:p>
            <a:r>
              <a:rPr lang="en-PH" sz="2000" i="1" dirty="0" err="1" smtClean="0"/>
              <a:t>Tulungan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mo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sana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ako</a:t>
            </a:r>
            <a:r>
              <a:rPr lang="en-PH" sz="2000" i="1" dirty="0" smtClean="0"/>
              <a:t>….</a:t>
            </a:r>
          </a:p>
          <a:p>
            <a:r>
              <a:rPr lang="en-PH" sz="2000" i="1" dirty="0" err="1" smtClean="0"/>
              <a:t>Baka</a:t>
            </a:r>
            <a:r>
              <a:rPr lang="en-PH" sz="2000" i="1" dirty="0" smtClean="0"/>
              <a:t> mas </a:t>
            </a:r>
            <a:r>
              <a:rPr lang="en-PH" sz="2000" i="1" dirty="0" err="1" smtClean="0"/>
              <a:t>maganda</a:t>
            </a:r>
            <a:r>
              <a:rPr lang="en-PH" sz="2000" i="1" dirty="0" smtClean="0"/>
              <a:t> </a:t>
            </a:r>
            <a:r>
              <a:rPr lang="en-PH" sz="2000" i="1" dirty="0" err="1" smtClean="0"/>
              <a:t>pag</a:t>
            </a:r>
            <a:r>
              <a:rPr lang="en-PH" sz="2000" i="1" dirty="0" smtClean="0"/>
              <a:t> …</a:t>
            </a:r>
          </a:p>
          <a:p>
            <a:r>
              <a:rPr lang="en-PH" sz="2000" i="1" dirty="0" err="1" smtClean="0"/>
              <a:t>Pwede</a:t>
            </a:r>
            <a:r>
              <a:rPr lang="en-PH" sz="2000" i="1" dirty="0" smtClean="0"/>
              <a:t> kaya….</a:t>
            </a:r>
            <a:endParaRPr lang="en-PH" sz="2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617" y="11502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800" dirty="0" smtClean="0"/>
              <a:t>1</a:t>
            </a:r>
            <a:endParaRPr lang="en-PH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9610" y="26670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800" dirty="0" smtClean="0"/>
              <a:t>2</a:t>
            </a:r>
            <a:endParaRPr lang="en-PH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0563" y="4495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75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i-Pantawid TP13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F0ED5-EA10-4F4F-8AAF-204763D70F1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563"/>
            <a:ext cx="9144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608" y="3913763"/>
            <a:ext cx="911339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000" b="1" dirty="0" smtClean="0">
                <a:solidFill>
                  <a:srgbClr val="2D872D"/>
                </a:solidFill>
              </a:rPr>
              <a:t>We rise by lifting others.</a:t>
            </a:r>
          </a:p>
          <a:p>
            <a:r>
              <a:rPr lang="en-PH" sz="4000" i="1" dirty="0" err="1">
                <a:solidFill>
                  <a:srgbClr val="C00000"/>
                </a:solidFill>
              </a:rPr>
              <a:t>Umaangat</a:t>
            </a:r>
            <a:r>
              <a:rPr lang="en-PH" sz="4000" i="1" dirty="0">
                <a:solidFill>
                  <a:srgbClr val="C00000"/>
                </a:solidFill>
              </a:rPr>
              <a:t> </a:t>
            </a:r>
            <a:r>
              <a:rPr lang="en-PH" sz="4000" i="1" dirty="0" err="1">
                <a:solidFill>
                  <a:srgbClr val="C00000"/>
                </a:solidFill>
              </a:rPr>
              <a:t>tayo</a:t>
            </a:r>
            <a:r>
              <a:rPr lang="en-PH" sz="4000" i="1" dirty="0">
                <a:solidFill>
                  <a:srgbClr val="C00000"/>
                </a:solidFill>
              </a:rPr>
              <a:t> </a:t>
            </a:r>
            <a:r>
              <a:rPr lang="en-PH" sz="4000" i="1" dirty="0" err="1">
                <a:solidFill>
                  <a:srgbClr val="C00000"/>
                </a:solidFill>
              </a:rPr>
              <a:t>sa</a:t>
            </a:r>
            <a:r>
              <a:rPr lang="en-PH" sz="4000" i="1" dirty="0">
                <a:solidFill>
                  <a:srgbClr val="C00000"/>
                </a:solidFill>
              </a:rPr>
              <a:t> </a:t>
            </a:r>
            <a:r>
              <a:rPr lang="en-PH" sz="4000" i="1" dirty="0" err="1">
                <a:solidFill>
                  <a:srgbClr val="C00000"/>
                </a:solidFill>
              </a:rPr>
              <a:t>pagangat</a:t>
            </a:r>
            <a:r>
              <a:rPr lang="en-PH" sz="4000" i="1" dirty="0">
                <a:solidFill>
                  <a:srgbClr val="C00000"/>
                </a:solidFill>
              </a:rPr>
              <a:t> </a:t>
            </a:r>
            <a:r>
              <a:rPr lang="en-PH" sz="4000" i="1" dirty="0" err="1">
                <a:solidFill>
                  <a:srgbClr val="C00000"/>
                </a:solidFill>
              </a:rPr>
              <a:t>ng</a:t>
            </a:r>
            <a:r>
              <a:rPr lang="en-PH" sz="4000" i="1" dirty="0">
                <a:solidFill>
                  <a:srgbClr val="C00000"/>
                </a:solidFill>
              </a:rPr>
              <a:t> </a:t>
            </a:r>
            <a:r>
              <a:rPr lang="en-PH" sz="4000" i="1" dirty="0" err="1">
                <a:solidFill>
                  <a:srgbClr val="C00000"/>
                </a:solidFill>
              </a:rPr>
              <a:t>kapwa</a:t>
            </a:r>
            <a:r>
              <a:rPr lang="en-PH" sz="4000" i="1" dirty="0" smtClean="0">
                <a:solidFill>
                  <a:srgbClr val="C00000"/>
                </a:solidFill>
              </a:rPr>
              <a:t>.</a:t>
            </a:r>
            <a:endParaRPr lang="en-PH" sz="4000" b="1" dirty="0" smtClean="0">
              <a:solidFill>
                <a:srgbClr val="2D872D"/>
              </a:solidFill>
            </a:endParaRPr>
          </a:p>
          <a:p>
            <a:endParaRPr lang="en-PH" i="1" dirty="0" smtClean="0"/>
          </a:p>
          <a:p>
            <a:r>
              <a:rPr lang="en-PH" i="1" dirty="0" smtClean="0"/>
              <a:t>- Robert Ingersoll, American Statesman, 1833 - 1899</a:t>
            </a:r>
          </a:p>
        </p:txBody>
      </p:sp>
    </p:spTree>
    <p:extLst>
      <p:ext uri="{BB962C8B-B14F-4D97-AF65-F5344CB8AC3E}">
        <p14:creationId xmlns:p14="http://schemas.microsoft.com/office/powerpoint/2010/main" val="32020166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15293</TotalTime>
  <Words>886</Words>
  <Application>Microsoft Office PowerPoint</Application>
  <PresentationFormat>Letter Paper (8.5x11 in)</PresentationFormat>
  <Paragraphs>121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Tagapagpadaloy ng Pagbabago – 13</vt:lpstr>
      <vt:lpstr>TP13 – Ang Nakakatulong na Puna</vt:lpstr>
      <vt:lpstr>Ano ang Puna?</vt:lpstr>
      <vt:lpstr>Ano ang Puna?</vt:lpstr>
      <vt:lpstr>PowerPoint Presentation</vt:lpstr>
      <vt:lpstr>PowerPoint Presentation</vt:lpstr>
      <vt:lpstr>How to give negative feedback …positibo muna</vt:lpstr>
      <vt:lpstr>Magsanay tayo!</vt:lpstr>
      <vt:lpstr>PowerPoint Presentation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Bing van Tooren</dc:creator>
  <cp:lastModifiedBy>Bing van Tooren</cp:lastModifiedBy>
  <cp:revision>154</cp:revision>
  <cp:lastPrinted>2017-09-25T03:06:52Z</cp:lastPrinted>
  <dcterms:created xsi:type="dcterms:W3CDTF">2012-08-07T14:08:09Z</dcterms:created>
  <dcterms:modified xsi:type="dcterms:W3CDTF">2017-09-25T08:41:41Z</dcterms:modified>
</cp:coreProperties>
</file>