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88" d="100"/>
          <a:sy n="88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3D8FEC-D2B0-42D2-A4E9-AAE3579D7AB9}" type="datetimeFigureOut">
              <a:rPr lang="en-GB"/>
              <a:pPr>
                <a:defRPr/>
              </a:pPr>
              <a:t>05/05/2013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C6AB1D-8771-4DE2-9A13-679818E358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F716AD-13C7-4571-B987-19A41CB26C9B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5C54F8-5530-492A-9152-3088214348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58A76C-D075-496D-B4EA-30BE1DE520F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C74E0C-F339-4F4A-9155-4E893DE4AE2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F85713-A518-4010-9909-9EBF1396011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88CC15-9911-4A17-9C9C-C761B6E18B1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4D2C11-5F99-445B-84E0-5F9D9D751E6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9AF66B-84F5-4E96-B629-9EC137010AE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6019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0E8B-8BDA-47DB-8E0F-EF25A952D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3B220-7EB7-4817-848E-276B6DF71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C3ED-DD3D-4B6A-9778-F8CE8D501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9625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895600" cy="365125"/>
          </a:xfrm>
        </p:spPr>
        <p:txBody>
          <a:bodyPr/>
          <a:lstStyle>
            <a:lvl1pPr>
              <a:defRPr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GB"/>
              <a:t>Dr. Gopakumar Thampi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2EA80-D794-43FD-9322-7CE9A6AD8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A1F0-DBE7-486A-A825-1B44C3575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1A208-C26F-47D7-A06E-A5FBCF79A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CD333-5F49-41C2-BD54-CBED7B9F4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8C834-680A-456D-BDF0-61DAC754F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B4B2-E8CF-4287-BEBC-DABFD97F76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B287-F126-45CC-9CB4-71AC38940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Dr. Gopakumar Thampi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5765-6C56-40A9-9409-1E0F8CB55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Dr. Gopakumar Thampi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2993D0-0EBB-4FF0-A6E5-66FA1C5EA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0"/>
            <a:ext cx="8305800" cy="1238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>
                <a:latin typeface="+mn-lt"/>
              </a:rPr>
              <a:t>Rise of the Audit Society</a:t>
            </a:r>
            <a:endParaRPr lang="en-GB" sz="54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Some Cautionary Tales</a:t>
            </a:r>
            <a:endParaRPr lang="en-GB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n-GB" sz="14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Dr. Gopakumar Thampi, Fellow, Institute of Governance Studies, BRAC University, Dhaka</a:t>
            </a:r>
            <a:endParaRPr lang="en-GB" sz="14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14340" name="Content Placeholder 8" descr="social audit day iii 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"/>
            <a:ext cx="2970213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http://www.rwandawomennetwork.org/IMG/jpg/3_community_scorecard_process_-_community_woman_scor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524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http://t3.gstatic.com/images?q=tbn:ANd9GcRg5XzbpWJdqozRV3G8F4QXSWJjcPDtgLAwrXNISs2wyojUhvXuRI_Lj1GBL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524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2">
              <a:lumMod val="90000"/>
            </a:scheme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+mn-lt"/>
              </a:rPr>
              <a:t>The Challenges</a:t>
            </a:r>
            <a:endParaRPr lang="en-US" sz="4000" b="1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257800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en-US" b="1" smtClean="0"/>
              <a:t>Technique over Politics – </a:t>
            </a:r>
            <a:r>
              <a:rPr lang="en-US" sz="3000" i="1" smtClean="0"/>
              <a:t>mastering the methods, but forgetting the fundamentals</a:t>
            </a:r>
          </a:p>
          <a:p>
            <a:pPr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en-US" b="1" smtClean="0"/>
              <a:t>Tyranny of ‘tools’- </a:t>
            </a:r>
            <a:r>
              <a:rPr lang="en-US" sz="3000" i="1" smtClean="0"/>
              <a:t>empirics to sustainability</a:t>
            </a:r>
          </a:p>
          <a:p>
            <a:pPr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en-US" b="1" smtClean="0"/>
              <a:t>Credibility of Champions – </a:t>
            </a:r>
            <a:r>
              <a:rPr lang="en-US" i="1" smtClean="0"/>
              <a:t>whose demand? whose voice? </a:t>
            </a:r>
          </a:p>
          <a:p>
            <a:pPr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en-US" b="1" smtClean="0"/>
              <a:t>Perils of constructive engagement </a:t>
            </a:r>
            <a:r>
              <a:rPr lang="en-US" i="1" smtClean="0"/>
              <a:t>– power asymmetries and cooption</a:t>
            </a:r>
          </a:p>
          <a:p>
            <a:pPr>
              <a:spcBef>
                <a:spcPts val="1200"/>
              </a:spcBef>
              <a:buClr>
                <a:srgbClr val="0000FF"/>
              </a:buClr>
              <a:buFont typeface="Wingdings" pitchFamily="2" charset="2"/>
              <a:buChar char="§"/>
            </a:pPr>
            <a:r>
              <a:rPr lang="en-US" b="1" smtClean="0"/>
              <a:t>Assessing impact &amp; presenting evidences– </a:t>
            </a:r>
            <a:r>
              <a:rPr lang="en-US" i="1" smtClean="0"/>
              <a:t>do snapshots tell us everything?</a:t>
            </a:r>
            <a:endParaRPr lang="en-US" b="1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Dr. Gopakumar Thampi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+mn-lt"/>
              </a:rPr>
              <a:t>Five Themes to focus…</a:t>
            </a:r>
            <a:endParaRPr lang="en-GB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Dr. Gopakumar Thampi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solidFill>
            <a:schemeClr val="bg2">
              <a:lumMod val="9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1. Building Political Intelligence &amp; Incentives</a:t>
            </a:r>
            <a:endParaRPr lang="en-GB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82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572000" cy="4800600"/>
          </a:xfrm>
        </p:spPr>
        <p:txBody>
          <a:bodyPr/>
          <a:lstStyle/>
          <a:p>
            <a:r>
              <a:rPr lang="en-US" smtClean="0"/>
              <a:t>Context matters for outcomes – </a:t>
            </a:r>
            <a:r>
              <a:rPr lang="en-US" i="1" smtClean="0"/>
              <a:t>knowledge gap on practices</a:t>
            </a:r>
          </a:p>
          <a:p>
            <a:r>
              <a:rPr lang="en-US" smtClean="0"/>
              <a:t>Changing political brakes to accelerators – </a:t>
            </a:r>
            <a:r>
              <a:rPr lang="en-US" i="1" smtClean="0"/>
              <a:t>role of communication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Dr. Gopakumar Thampi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048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5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4"/>
          <p:cNvPicPr>
            <a:picLocks noChangeAspect="1" noChangeArrowheads="1"/>
          </p:cNvPicPr>
          <p:nvPr/>
        </p:nvPicPr>
        <p:blipFill>
          <a:blip r:embed="rId4"/>
          <a:srcRect l="23032" t="8031" r="24213" b="8977"/>
          <a:stretch>
            <a:fillRect/>
          </a:stretch>
        </p:blipFill>
        <p:spPr bwMode="auto">
          <a:xfrm>
            <a:off x="4876800" y="1295400"/>
            <a:ext cx="441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2. Choosing the Tool</a:t>
            </a:r>
            <a:endParaRPr lang="en-GB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2530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724400" cy="4525963"/>
          </a:xfrm>
        </p:spPr>
        <p:txBody>
          <a:bodyPr/>
          <a:lstStyle/>
          <a:p>
            <a:r>
              <a:rPr lang="en-US" smtClean="0"/>
              <a:t>Tools driving the agenda</a:t>
            </a:r>
          </a:p>
          <a:p>
            <a:r>
              <a:rPr lang="en-US" smtClean="0"/>
              <a:t>Need for protocols and standards – the case of ‘Social Audits’</a:t>
            </a:r>
          </a:p>
          <a:p>
            <a:r>
              <a:rPr lang="en-US" smtClean="0"/>
              <a:t>Embedding capacities for iterative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Dr. Gopakumar Thampi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2532" name="Content Placeholder 10" descr="http://www.strictlyfishing.com/assets/images/archery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1600200"/>
            <a:ext cx="3733800" cy="3429000"/>
          </a:xfrm>
        </p:spPr>
      </p:pic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625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3. Consequences of Mobilization</a:t>
            </a:r>
            <a:endParaRPr lang="en-GB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4578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114800" cy="4525963"/>
          </a:xfrm>
        </p:spPr>
        <p:txBody>
          <a:bodyPr/>
          <a:lstStyle/>
          <a:p>
            <a:r>
              <a:rPr lang="en-US" smtClean="0"/>
              <a:t>Romance of ‘Rude Accountability’</a:t>
            </a:r>
          </a:p>
          <a:p>
            <a:r>
              <a:rPr lang="en-US" smtClean="0"/>
              <a:t>From Civil to Political Society– Rise of new patrons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Dr. Gopakumar Thampi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4580" name="Content Placeholder 7" descr="jaitapur_protest_20110502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14800" y="1219200"/>
            <a:ext cx="4876800" cy="3987800"/>
          </a:xfrm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625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+mn-lt"/>
              </a:rPr>
              <a:t>4. Demand Side Accountability </a:t>
            </a:r>
            <a:endParaRPr lang="en-GB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3434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Movements Vs Civil Society – </a:t>
            </a:r>
            <a:r>
              <a:rPr lang="en-US" i="1" dirty="0" smtClean="0"/>
              <a:t>question of genuine demand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Increasing Deficit of Trust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Social outcomes over organizational sustainability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Reviewing impact assessments – moving beyond snapshots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Dr. Gopakumar Thampi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6628" name="Content Placeholder 9" descr="http://www.pambazuka.org/images/articles/500/hakima_abbas/gado_ngo_cashcow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76800" y="1524000"/>
            <a:ext cx="4114800" cy="4114800"/>
          </a:xfrm>
        </p:spPr>
      </p:pic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625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5. Strategizing Actions</a:t>
            </a:r>
            <a:endParaRPr lang="en-GB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8674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495800" cy="4525963"/>
          </a:xfrm>
        </p:spPr>
        <p:txBody>
          <a:bodyPr/>
          <a:lstStyle/>
          <a:p>
            <a:r>
              <a:rPr lang="en-US" smtClean="0"/>
              <a:t>Positioning the intervention – </a:t>
            </a:r>
            <a:r>
              <a:rPr lang="en-US" i="1" smtClean="0"/>
              <a:t>Efficiency Vs Accountability</a:t>
            </a:r>
          </a:p>
          <a:p>
            <a:r>
              <a:rPr lang="en-US" smtClean="0"/>
              <a:t>Sequencing public dissemination – </a:t>
            </a:r>
            <a:r>
              <a:rPr lang="en-US" i="1" smtClean="0"/>
              <a:t>Presenting the complete story</a:t>
            </a:r>
          </a:p>
          <a:p>
            <a:r>
              <a:rPr lang="en-US" smtClean="0"/>
              <a:t>Balancing collaboration/contestation</a:t>
            </a:r>
          </a:p>
          <a:p>
            <a:endParaRPr lang="en-US" smtClean="0"/>
          </a:p>
          <a:p>
            <a:endParaRPr lang="en-US" smtClean="0"/>
          </a:p>
          <a:p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Dr. Gopakumar Thampi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8676" name="Content Placeholder 7" descr="http://www.noorculturalcentre.ca/wp-content/uploads/2010/03/conflict-resolution1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1905000"/>
            <a:ext cx="3657600" cy="3276600"/>
          </a:xfrm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6250" y="5810250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201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Arial</vt:lpstr>
      <vt:lpstr>Cambria</vt:lpstr>
      <vt:lpstr>Wingdings</vt:lpstr>
      <vt:lpstr>Office Theme</vt:lpstr>
      <vt:lpstr>Office Theme</vt:lpstr>
      <vt:lpstr>Office Theme</vt:lpstr>
      <vt:lpstr>Rise of the Audit Society</vt:lpstr>
      <vt:lpstr>The Challenges</vt:lpstr>
      <vt:lpstr>Five Themes to focus…</vt:lpstr>
      <vt:lpstr>1. Building Political Intelligence &amp; Incentives</vt:lpstr>
      <vt:lpstr>2. Choosing the Tool</vt:lpstr>
      <vt:lpstr>3. Consequences of Mobilization</vt:lpstr>
      <vt:lpstr>4. Demand Side Accountability </vt:lpstr>
      <vt:lpstr>5. Strategizing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Audit Society</dc:title>
  <dc:creator>Gopa Thampi</dc:creator>
  <cp:lastModifiedBy>FrankV</cp:lastModifiedBy>
  <cp:revision>21</cp:revision>
  <dcterms:created xsi:type="dcterms:W3CDTF">2012-11-06T00:52:32Z</dcterms:created>
  <dcterms:modified xsi:type="dcterms:W3CDTF">2013-05-05T21:41:42Z</dcterms:modified>
</cp:coreProperties>
</file>